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40" r:id="rId5"/>
    <p:sldId id="551" r:id="rId6"/>
    <p:sldId id="548" r:id="rId7"/>
    <p:sldId id="554" r:id="rId8"/>
    <p:sldId id="552" r:id="rId9"/>
    <p:sldId id="555" r:id="rId10"/>
    <p:sldId id="556" r:id="rId11"/>
    <p:sldId id="553" r:id="rId12"/>
    <p:sldId id="544" r:id="rId13"/>
    <p:sldId id="541" r:id="rId14"/>
    <p:sldId id="558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647"/>
    <a:srgbClr val="FEF8F2"/>
    <a:srgbClr val="00823B"/>
    <a:srgbClr val="D73A2C"/>
    <a:srgbClr val="FF7A0F"/>
    <a:srgbClr val="ADDCFF"/>
    <a:srgbClr val="002A92"/>
    <a:srgbClr val="75D8E9"/>
    <a:srgbClr val="001A66"/>
    <a:srgbClr val="58A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>
      <p:cViewPr varScale="1">
        <p:scale>
          <a:sx n="51" d="100"/>
          <a:sy n="51" d="100"/>
        </p:scale>
        <p:origin x="38" y="725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F6A-B6D4-4BAF-A720-0B2BD02D258A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773E-52BF-4D5F-9E36-469C76FF0F40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9EFA84-7480-773D-6433-D238A7A8B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325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781FA1-E450-FC85-A1D5-F1AC260B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CEDB6D-CD7F-BC8F-1749-3054098D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1035"/>
            <a:ext cx="2012950" cy="1396365"/>
            <a:chOff x="0" y="0"/>
            <a:chExt cx="928687" cy="643890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E303553F-133A-F707-E39C-3BE7F82305FD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7546C055-E6C6-8706-8118-879148E4544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4C4BAEB-FEF0-1228-C43B-C62695711216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AAB11ED3-708A-3C7C-2B0C-576AAA63E0EC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11CF44-2C9F-6FBA-19F4-FDFFDAE9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4412" y="834550"/>
            <a:ext cx="0" cy="5188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73D5B8A-C79C-911E-98CB-14151FDE9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2582012"/>
            <a:ext cx="4648200" cy="3666388"/>
          </a:xfrm>
          <a:noFill/>
        </p:spPr>
        <p:txBody>
          <a:bodyPr anchor="b">
            <a:normAutofit/>
          </a:bodyPr>
          <a:lstStyle>
            <a:lvl1pPr algn="l">
              <a:lnSpc>
                <a:spcPts val="6000"/>
              </a:lnSpc>
              <a:spcAft>
                <a:spcPts val="0"/>
              </a:spcAft>
              <a:defRPr sz="48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6" name="Text Placeholder 125">
            <a:extLst>
              <a:ext uri="{FF2B5EF4-FFF2-40B4-BE49-F238E27FC236}">
                <a16:creationId xmlns:a16="http://schemas.microsoft.com/office/drawing/2014/main" id="{49D1D9C0-0B12-47B2-E4DC-A1F8457D8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8389" y="8036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25">
            <a:extLst>
              <a:ext uri="{FF2B5EF4-FFF2-40B4-BE49-F238E27FC236}">
                <a16:creationId xmlns:a16="http://schemas.microsoft.com/office/drawing/2014/main" id="{D507759E-A24F-583B-4693-0B2EE5298A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389" y="1108491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" name="Text Placeholder 125">
            <a:extLst>
              <a:ext uri="{FF2B5EF4-FFF2-40B4-BE49-F238E27FC236}">
                <a16:creationId xmlns:a16="http://schemas.microsoft.com/office/drawing/2014/main" id="{845025F0-F7C6-A8E6-49C9-12DA5E804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8389" y="1752600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9" name="Text Placeholder 125">
            <a:extLst>
              <a:ext uri="{FF2B5EF4-FFF2-40B4-BE49-F238E27FC236}">
                <a16:creationId xmlns:a16="http://schemas.microsoft.com/office/drawing/2014/main" id="{781EBEF0-7A65-5718-3905-B1449171D1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8389" y="2057400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Text Placeholder 125">
            <a:extLst>
              <a:ext uri="{FF2B5EF4-FFF2-40B4-BE49-F238E27FC236}">
                <a16:creationId xmlns:a16="http://schemas.microsoft.com/office/drawing/2014/main" id="{87CF0D35-536A-EBF7-5AE4-543FC5CDF3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8389" y="27086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1" name="Text Placeholder 125">
            <a:extLst>
              <a:ext uri="{FF2B5EF4-FFF2-40B4-BE49-F238E27FC236}">
                <a16:creationId xmlns:a16="http://schemas.microsoft.com/office/drawing/2014/main" id="{16203404-C949-62A1-9158-E4F9C82FD9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8389" y="3013491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2" name="Text Placeholder 125">
            <a:extLst>
              <a:ext uri="{FF2B5EF4-FFF2-40B4-BE49-F238E27FC236}">
                <a16:creationId xmlns:a16="http://schemas.microsoft.com/office/drawing/2014/main" id="{23CA1EEC-2EE1-747A-9E70-12FB1B08FC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389" y="3657600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3" name="Text Placeholder 125">
            <a:extLst>
              <a:ext uri="{FF2B5EF4-FFF2-40B4-BE49-F238E27FC236}">
                <a16:creationId xmlns:a16="http://schemas.microsoft.com/office/drawing/2014/main" id="{A0762784-788D-8B36-4EAC-36178B679E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8389" y="3962400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C56C5598-C733-0493-45F4-A0FCE7688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389" y="46136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32893736-E1A5-0220-9334-570F9A96C2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389" y="4876800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6F3EB529-5BA3-6A73-23A2-7F13B03245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8389" y="55280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7" name="Text Placeholder 125">
            <a:extLst>
              <a:ext uri="{FF2B5EF4-FFF2-40B4-BE49-F238E27FC236}">
                <a16:creationId xmlns:a16="http://schemas.microsoft.com/office/drawing/2014/main" id="{9308D2F4-4C82-FEFA-7D67-466EDA6C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8389" y="5832891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D013D-D968-3842-5585-F68590638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E2900-32BF-B366-60B8-604FD0E7E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19502A-FEDF-9E56-5CED-0231C6D03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V="1">
            <a:off x="10209212" y="4775834"/>
            <a:ext cx="2012950" cy="1396365"/>
            <a:chOff x="0" y="0"/>
            <a:chExt cx="928687" cy="643890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7D059658-5FCA-A967-AB22-4F9EB4BD3FA1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E970F7C1-B4FA-277E-6A83-8426C3C706CC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47FB6DA4-D0AE-5BA4-8F88-26C81540AC25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316E8AAB-13E7-F999-2467-49FCA8C3BF1B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4F4709-3D6A-DA8F-668D-7FD1FDB73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503554" y="5153342"/>
            <a:ext cx="2012950" cy="1396365"/>
            <a:chOff x="0" y="0"/>
            <a:chExt cx="928687" cy="643890"/>
          </a:xfrm>
        </p:grpSpPr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8814117C-6003-6F82-A307-9987931426EB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88B946C3-9F15-FB9F-D209-3F2DFE6A24F0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C83B7CDE-20AD-4B97-99A6-C15DECAD0E09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BFA245D-3CF8-63C4-180C-25C6D606B932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Title 37">
            <a:extLst>
              <a:ext uri="{FF2B5EF4-FFF2-40B4-BE49-F238E27FC236}">
                <a16:creationId xmlns:a16="http://schemas.microsoft.com/office/drawing/2014/main" id="{F064C422-AE95-8762-FC09-9CCE33A72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227639"/>
            <a:ext cx="10969943" cy="94456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B1933CEC-F5DE-4D56-1604-0AA6074B575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5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Text Placeholder 125">
            <a:extLst>
              <a:ext uri="{FF2B5EF4-FFF2-40B4-BE49-F238E27FC236}">
                <a16:creationId xmlns:a16="http://schemas.microsoft.com/office/drawing/2014/main" id="{DC28E1BD-C05B-02D8-A2D0-934AB7105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6828A660-3134-492C-8D67-1C4FF1A9F8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1" name="Picture Placeholder 49">
            <a:extLst>
              <a:ext uri="{FF2B5EF4-FFF2-40B4-BE49-F238E27FC236}">
                <a16:creationId xmlns:a16="http://schemas.microsoft.com/office/drawing/2014/main" id="{5B4B6EF2-B021-3BF4-377E-B3A420BEB30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51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68E842DE-3378-1AA3-504A-D17757C66F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8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F9793331-3D24-9F55-06F1-A2A1F70482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9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4941E911-1A02-9F25-2DD7-481980555C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37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6242DF69-33F6-9F69-2C58-E31A41D0C4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4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21152B58-3892-F498-6E11-0578DEE185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5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083F5BED-1096-6C3E-4D70-67E6A2EF9DA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23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125">
            <a:extLst>
              <a:ext uri="{FF2B5EF4-FFF2-40B4-BE49-F238E27FC236}">
                <a16:creationId xmlns:a16="http://schemas.microsoft.com/office/drawing/2014/main" id="{5B6E8964-75C5-10EE-4E28-28D549DABB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10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6" name="Text Placeholder 125">
            <a:extLst>
              <a:ext uri="{FF2B5EF4-FFF2-40B4-BE49-F238E27FC236}">
                <a16:creationId xmlns:a16="http://schemas.microsoft.com/office/drawing/2014/main" id="{D62605E4-9690-A249-BF8F-BBF14F7778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21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4" name="Picture Placeholder 49">
            <a:extLst>
              <a:ext uri="{FF2B5EF4-FFF2-40B4-BE49-F238E27FC236}">
                <a16:creationId xmlns:a16="http://schemas.microsoft.com/office/drawing/2014/main" id="{DA5B8672-F600-C40B-4A63-6B0F0314FF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209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Text Placeholder 125">
            <a:extLst>
              <a:ext uri="{FF2B5EF4-FFF2-40B4-BE49-F238E27FC236}">
                <a16:creationId xmlns:a16="http://schemas.microsoft.com/office/drawing/2014/main" id="{56BAB65B-81DD-AB90-1E48-78B7A0FC6F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6731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8" name="Text Placeholder 125">
            <a:extLst>
              <a:ext uri="{FF2B5EF4-FFF2-40B4-BE49-F238E27FC236}">
                <a16:creationId xmlns:a16="http://schemas.microsoft.com/office/drawing/2014/main" id="{1BBDBEE2-EF26-F759-352F-ABE95A5635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07923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85484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7AF47-3DED-69D8-6876-D178438C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610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F635D4-E5D5-9AFA-D709-BAE18B643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4780117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C47F987-030F-F342-D90F-999612E61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602397"/>
            <a:ext cx="4341971" cy="1905000"/>
          </a:xfrm>
        </p:spPr>
        <p:txBody>
          <a:bodyPr anchor="t"/>
          <a:lstStyle>
            <a:lvl1pPr algn="l">
              <a:lnSpc>
                <a:spcPts val="6000"/>
              </a:lnSpc>
              <a:spcAft>
                <a:spcPts val="0"/>
              </a:spcAft>
              <a:defRPr spc="100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7" name="Text Placeholder 125">
            <a:extLst>
              <a:ext uri="{FF2B5EF4-FFF2-40B4-BE49-F238E27FC236}">
                <a16:creationId xmlns:a16="http://schemas.microsoft.com/office/drawing/2014/main" id="{F2B9B2C5-0EF0-6F1B-4ED5-FA6E55D5B9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521783"/>
            <a:ext cx="3256784" cy="339309"/>
          </a:xfrm>
        </p:spPr>
        <p:txBody>
          <a:bodyPr>
            <a:noAutofit/>
          </a:bodyPr>
          <a:lstStyle>
            <a:lvl1pPr marL="0" indent="0" algn="l">
              <a:buNone/>
              <a:defRPr sz="2400" b="0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8" name="Text Placeholder 125">
            <a:extLst>
              <a:ext uri="{FF2B5EF4-FFF2-40B4-BE49-F238E27FC236}">
                <a16:creationId xmlns:a16="http://schemas.microsoft.com/office/drawing/2014/main" id="{AD6D634A-E888-0AA0-F6D4-475814D28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441" y="3040797"/>
            <a:ext cx="3613856" cy="328380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3" name="Text Placeholder 125">
            <a:extLst>
              <a:ext uri="{FF2B5EF4-FFF2-40B4-BE49-F238E27FC236}">
                <a16:creationId xmlns:a16="http://schemas.microsoft.com/office/drawing/2014/main" id="{6E8A67D3-C169-273A-15E9-927CE473D8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3301" y="3629377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8E927CBD-3051-0B4E-A16D-293CC63C87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5684" y="3857977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125">
            <a:extLst>
              <a:ext uri="{FF2B5EF4-FFF2-40B4-BE49-F238E27FC236}">
                <a16:creationId xmlns:a16="http://schemas.microsoft.com/office/drawing/2014/main" id="{1215FD84-1C6D-AB2A-B0FF-D1FD15DE9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3248" y="2286000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125">
            <a:extLst>
              <a:ext uri="{FF2B5EF4-FFF2-40B4-BE49-F238E27FC236}">
                <a16:creationId xmlns:a16="http://schemas.microsoft.com/office/drawing/2014/main" id="{8E338294-FF0D-EA6A-CCFE-9127622AB2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4130" y="2510935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6971BD2B-04C0-9A0E-AC47-43B1877062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2930" y="1162162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5574BCF0-46FA-3E75-0A55-56DAF2B590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5313" y="1390762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125">
            <a:extLst>
              <a:ext uri="{FF2B5EF4-FFF2-40B4-BE49-F238E27FC236}">
                <a16:creationId xmlns:a16="http://schemas.microsoft.com/office/drawing/2014/main" id="{12B02747-8762-EAB3-526E-3D4E60C41B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55637" y="1143000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8" name="Text Placeholder 125">
            <a:extLst>
              <a:ext uri="{FF2B5EF4-FFF2-40B4-BE49-F238E27FC236}">
                <a16:creationId xmlns:a16="http://schemas.microsoft.com/office/drawing/2014/main" id="{4BF6E38E-1F84-DC2E-94DB-3A180A6786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78020" y="1371600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9" name="Text Placeholder 125">
            <a:extLst>
              <a:ext uri="{FF2B5EF4-FFF2-40B4-BE49-F238E27FC236}">
                <a16:creationId xmlns:a16="http://schemas.microsoft.com/office/drawing/2014/main" id="{DDD700A6-B275-6D9B-91A3-DA0B6F7BD1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14012" y="2216982"/>
            <a:ext cx="1553915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Text Placeholder 125">
            <a:extLst>
              <a:ext uri="{FF2B5EF4-FFF2-40B4-BE49-F238E27FC236}">
                <a16:creationId xmlns:a16="http://schemas.microsoft.com/office/drawing/2014/main" id="{80A6F55A-8F15-4A1C-CF97-67111E15E8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22979" y="2445582"/>
            <a:ext cx="1535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1" name="Text Placeholder 125">
            <a:extLst>
              <a:ext uri="{FF2B5EF4-FFF2-40B4-BE49-F238E27FC236}">
                <a16:creationId xmlns:a16="http://schemas.microsoft.com/office/drawing/2014/main" id="{A5F9F182-55A7-9A0B-F27B-A0AB4F2DCC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736209" y="3657600"/>
            <a:ext cx="1331718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Text Placeholder 125">
            <a:extLst>
              <a:ext uri="{FF2B5EF4-FFF2-40B4-BE49-F238E27FC236}">
                <a16:creationId xmlns:a16="http://schemas.microsoft.com/office/drawing/2014/main" id="{5C5598AE-E5AB-50F5-52A0-E3F4DF2568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742612" y="3886200"/>
            <a:ext cx="1316348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2478FA16-2EF6-42CE-BDA0-AE3355B3A6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0248" y="5493582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A5DCA5D8-D938-D2A9-2437-9CDE3A4145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82631" y="5722182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84328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7C8FFA-078C-DCED-E6B0-8CCEAF78E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570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E19CA8-F93F-C6BB-780E-4C401B94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041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4A908-D687-636C-EA7C-0A253F295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718435"/>
            <a:ext cx="2012950" cy="1396365"/>
            <a:chOff x="0" y="0"/>
            <a:chExt cx="928687" cy="64389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ED37773-3C6E-F391-57B3-C0F9655A9CFF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034EE4-9FE8-ECB2-AC2B-9CAE4BD8A2DA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C440072-025B-BA05-2570-E21DF2F6E708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F204F4A-4B1E-9B93-A78A-258299720821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35B3AC-D362-8500-81C5-E0315A509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2557462" y="457200"/>
            <a:ext cx="2012950" cy="1396365"/>
            <a:chOff x="0" y="0"/>
            <a:chExt cx="928687" cy="64389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30CBA7F-760F-573D-156A-F92B027DC774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590D0AE-96E9-2714-FD5D-D5D24AB03EA0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27B1F7A-1942-3FED-5A52-73B487BAA250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6D5D892-C424-BFB0-69C0-5E2FD7812E1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3826A26B-CFE6-12B7-F9F1-E61BBBDA94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720" y="4572000"/>
            <a:ext cx="3960971" cy="2000663"/>
          </a:xfrm>
        </p:spPr>
        <p:txBody>
          <a:bodyPr anchor="b"/>
          <a:lstStyle>
            <a:lvl1pPr algn="l">
              <a:lnSpc>
                <a:spcPts val="6000"/>
              </a:lnSpc>
              <a:spcAft>
                <a:spcPts val="0"/>
              </a:spcAft>
              <a:defRPr cap="all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5006E92-0C17-89F8-FDCC-021F26940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0563" y="634889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A95F5DA4-80D2-623F-EF9B-48C15735B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7961" y="1413291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D5FBB18A-3ACC-B2B2-68AE-15CD63759D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7961" y="1760086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71B1BA4-0EA0-4E5C-FED0-BAC5404D5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8947" y="634889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5" name="Text Placeholder 125">
            <a:extLst>
              <a:ext uri="{FF2B5EF4-FFF2-40B4-BE49-F238E27FC236}">
                <a16:creationId xmlns:a16="http://schemas.microsoft.com/office/drawing/2014/main" id="{84162F8A-1FBA-33CA-8BC1-869DF83E31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448" y="1413291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6" name="Text Placeholder 125">
            <a:extLst>
              <a:ext uri="{FF2B5EF4-FFF2-40B4-BE49-F238E27FC236}">
                <a16:creationId xmlns:a16="http://schemas.microsoft.com/office/drawing/2014/main" id="{C7B25981-4FEE-8DDB-4A8E-5EA529E0F3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8448" y="1760086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FA9B93B-320A-5774-2A1B-FE6B820F45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0563" y="286969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7" name="Text Placeholder 125">
            <a:extLst>
              <a:ext uri="{FF2B5EF4-FFF2-40B4-BE49-F238E27FC236}">
                <a16:creationId xmlns:a16="http://schemas.microsoft.com/office/drawing/2014/main" id="{EF52F526-F8C4-404E-D8C5-27AF8332A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7961" y="3581400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8" name="Text Placeholder 125">
            <a:extLst>
              <a:ext uri="{FF2B5EF4-FFF2-40B4-BE49-F238E27FC236}">
                <a16:creationId xmlns:a16="http://schemas.microsoft.com/office/drawing/2014/main" id="{D550A022-C42C-F4ED-2870-3B97D07BE1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7961" y="3928195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FA6DD11-198C-32BB-1A6C-C603A45EC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8947" y="286969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9" name="Text Placeholder 125">
            <a:extLst>
              <a:ext uri="{FF2B5EF4-FFF2-40B4-BE49-F238E27FC236}">
                <a16:creationId xmlns:a16="http://schemas.microsoft.com/office/drawing/2014/main" id="{81C35A04-F076-D252-ECEC-C207E80D8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8448" y="3581400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0" name="Text Placeholder 125">
            <a:extLst>
              <a:ext uri="{FF2B5EF4-FFF2-40B4-BE49-F238E27FC236}">
                <a16:creationId xmlns:a16="http://schemas.microsoft.com/office/drawing/2014/main" id="{E2513DF8-A1DE-C369-20C2-219F72E861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8448" y="3928195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502ADC6-2D51-943C-4A4C-C85E41783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0563" y="495300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3" name="Text Placeholder 125">
            <a:extLst>
              <a:ext uri="{FF2B5EF4-FFF2-40B4-BE49-F238E27FC236}">
                <a16:creationId xmlns:a16="http://schemas.microsoft.com/office/drawing/2014/main" id="{A7A3BF9F-C762-F37C-61E2-D28150B307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87961" y="5756387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4" name="Text Placeholder 125">
            <a:extLst>
              <a:ext uri="{FF2B5EF4-FFF2-40B4-BE49-F238E27FC236}">
                <a16:creationId xmlns:a16="http://schemas.microsoft.com/office/drawing/2014/main" id="{5C62F08A-5A06-1F91-B70B-C2C427BE30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87961" y="6103182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8B8D9F56-499A-ED95-61F4-BAD7167AB3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8947" y="495300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5" name="Text Placeholder 125">
            <a:extLst>
              <a:ext uri="{FF2B5EF4-FFF2-40B4-BE49-F238E27FC236}">
                <a16:creationId xmlns:a16="http://schemas.microsoft.com/office/drawing/2014/main" id="{1E687FDD-4D50-04D8-F645-9891B2DAE3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98448" y="5756387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6" name="Text Placeholder 125">
            <a:extLst>
              <a:ext uri="{FF2B5EF4-FFF2-40B4-BE49-F238E27FC236}">
                <a16:creationId xmlns:a16="http://schemas.microsoft.com/office/drawing/2014/main" id="{D006AF97-1131-0DF4-FADE-81428A8DC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8448" y="6103182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3290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3B48FB-5915-0A23-33B6-E6AD4AEE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39653"/>
            <a:ext cx="11334993" cy="21511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CEB98-9E52-7AAB-EA51-C838B2240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6988"/>
            <a:ext cx="12188825" cy="4521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196314-8705-C650-31F0-350B7C3B8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2336988"/>
            <a:ext cx="11334993" cy="4063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12AB6-E763-6EF2-0548-8DE90690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 flipV="1">
            <a:off x="503554" y="308293"/>
            <a:ext cx="2012950" cy="1396365"/>
            <a:chOff x="0" y="0"/>
            <a:chExt cx="928687" cy="643890"/>
          </a:xfrm>
        </p:grpSpPr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D4691388-DF46-54A5-2D52-DD53894846F8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F075481F-BE82-1B2F-EFA0-F3C6409C1BD3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1017BD9B-4E75-426D-D361-521DFDFAF38A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E58987FE-4F7D-D5A7-AED0-B134CB3EC009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4B4696B5-6927-53C6-093E-741DE02A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1036639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F55D5BB9-B5C2-142B-9BBE-1B0256B9E7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2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E25982BB-ED37-06A4-CA5B-5E2D5759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2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006C43D2-50BF-2297-6B66-52B7D7E319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88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CF37F84D-82B8-31C8-595D-CB21F14B8B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988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20F5BBDB-F9B2-D6B3-961A-ED55A3B401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134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1" name="Text Placeholder 125">
            <a:extLst>
              <a:ext uri="{FF2B5EF4-FFF2-40B4-BE49-F238E27FC236}">
                <a16:creationId xmlns:a16="http://schemas.microsoft.com/office/drawing/2014/main" id="{E1D10500-ECF0-4C0F-864A-DA0582CEF1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134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2" name="Text Placeholder 125">
            <a:extLst>
              <a:ext uri="{FF2B5EF4-FFF2-40B4-BE49-F238E27FC236}">
                <a16:creationId xmlns:a16="http://schemas.microsoft.com/office/drawing/2014/main" id="{F445CE75-1264-8D7B-B585-B29BEFAAC3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280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7" name="Text Placeholder 125">
            <a:extLst>
              <a:ext uri="{FF2B5EF4-FFF2-40B4-BE49-F238E27FC236}">
                <a16:creationId xmlns:a16="http://schemas.microsoft.com/office/drawing/2014/main" id="{38C9E9F9-82BA-7F42-77E3-EC912B64B1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80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8" name="Text Placeholder 125">
            <a:extLst>
              <a:ext uri="{FF2B5EF4-FFF2-40B4-BE49-F238E27FC236}">
                <a16:creationId xmlns:a16="http://schemas.microsoft.com/office/drawing/2014/main" id="{5C21784C-104E-F310-74CE-DC39713111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034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9" name="Text Placeholder 125">
            <a:extLst>
              <a:ext uri="{FF2B5EF4-FFF2-40B4-BE49-F238E27FC236}">
                <a16:creationId xmlns:a16="http://schemas.microsoft.com/office/drawing/2014/main" id="{3DF9537D-4EBC-29D4-EFED-6C246DFCF0C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34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0" name="Text Placeholder 125">
            <a:extLst>
              <a:ext uri="{FF2B5EF4-FFF2-40B4-BE49-F238E27FC236}">
                <a16:creationId xmlns:a16="http://schemas.microsoft.com/office/drawing/2014/main" id="{09190B2E-6ADF-4E03-835A-A9E64624D3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80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1" name="Text Placeholder 125">
            <a:extLst>
              <a:ext uri="{FF2B5EF4-FFF2-40B4-BE49-F238E27FC236}">
                <a16:creationId xmlns:a16="http://schemas.microsoft.com/office/drawing/2014/main" id="{75910623-111B-5640-C47A-90FABBC6A3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180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2" name="Text Placeholder 125">
            <a:extLst>
              <a:ext uri="{FF2B5EF4-FFF2-40B4-BE49-F238E27FC236}">
                <a16:creationId xmlns:a16="http://schemas.microsoft.com/office/drawing/2014/main" id="{6BA21D00-F19F-0621-9681-2AA2574D90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26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3" name="Text Placeholder 125">
            <a:extLst>
              <a:ext uri="{FF2B5EF4-FFF2-40B4-BE49-F238E27FC236}">
                <a16:creationId xmlns:a16="http://schemas.microsoft.com/office/drawing/2014/main" id="{0A122FB5-5689-32CC-EC0E-83C549C6F8C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26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4" name="Text Placeholder 125">
            <a:extLst>
              <a:ext uri="{FF2B5EF4-FFF2-40B4-BE49-F238E27FC236}">
                <a16:creationId xmlns:a16="http://schemas.microsoft.com/office/drawing/2014/main" id="{FB09F280-24D2-68EF-EBDD-6C5C14B1A2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472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5" name="Text Placeholder 125">
            <a:extLst>
              <a:ext uri="{FF2B5EF4-FFF2-40B4-BE49-F238E27FC236}">
                <a16:creationId xmlns:a16="http://schemas.microsoft.com/office/drawing/2014/main" id="{292C09F6-A37E-E51B-4F6C-900F01D0AF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472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3652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2FDE-3B03-DDBA-6479-D93D161E8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E0FFCE-6823-5043-D66B-5BAC1A3FA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E25821-D88A-8A2B-6336-CA7A708C0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6053" y="1753447"/>
            <a:ext cx="7452359" cy="3520438"/>
            <a:chOff x="685800" y="-3886200"/>
            <a:chExt cx="7831048" cy="3200398"/>
          </a:xfrm>
          <a:solidFill>
            <a:schemeClr val="accent4"/>
          </a:solidFill>
          <a:effectLst/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8702C50-D55D-FC33-151D-77216169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D20F349-C14F-D1E2-47EA-49B06833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DFBE5C6-448F-D901-8511-D3C66ECC3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C5643EF-D481-FA62-262D-A71890B5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895BF31-7ECF-88F4-51A6-2584D07A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4518BF1-061B-9B1E-F25D-03469D83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C19BD32-BB1E-543B-C95C-B382B2A4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DFEF71F-717F-2318-6C7E-E313B061F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D71B00D-343A-3EAC-D6B6-0479D365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ADBC305-BBAA-4E83-39E7-CD93AF73F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3FC39F-1F00-30DA-103A-CA219B02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01844AA4-19EF-1472-2CB7-6C13C716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7030F1A4-15F6-7405-DFAD-7B89AEF5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3FFA6D7-BF9F-9DE0-B1CC-DB6CD8A8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DBBFD09-584D-73EF-84D2-5E1138D8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9E33C26-7C9D-5E81-2A52-DF9171C88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CFC995C-CC61-782F-5DB2-A37CFB19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847817AA-7ED0-55C0-7F09-995C8A42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63D621F1-0398-D6FF-092E-A27F96A5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34006411-ED05-878D-128A-F74C06BB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3E8360B4-E136-984B-0884-5296EDBE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18BE74AF-63FF-81F2-0AE4-06AE19E3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ADF14CD7-9591-1245-86DD-DD936D67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4C16EC17-2041-240F-4DA9-B65BDA195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D54616AB-4AC0-DB48-91E0-07455CDC0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742C214B-903A-653F-BEE4-551DF5DDA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B2E1D44C-00B0-C0BF-4C91-0D8EC785D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B3ED66B1-749D-8A6A-1EFC-8FC1C77EA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CAD229D-E081-471A-9FEA-EB56B7816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EF795A4C-8D28-3A91-A6E1-826ED6824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37B3B919-0EF9-479F-A08E-2FB5FB3F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FE0FF2C5-F96D-48BE-F83E-663A0CA1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6AB015D7-3F15-3683-0EB2-14A9354C9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94D53DD2-CA72-67B6-F65D-C1BEC93E1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04849537-89FD-0ECB-B707-A251D2F3F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354D45F5-7D1E-0FAC-0E11-CD738F06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9820AD49-FF21-97D0-64B5-6DB274BEB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A1413BDD-E5B6-DB8A-7DAE-5D12FD96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383348B2-8CE3-E69B-7208-80AE9283A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DF1977A3-20EF-6128-AF48-28D56ED89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FE26FCC1-E98F-A2B3-CB01-E04D8E8A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95CD4731-B9F9-D5A4-F905-AB3B6FF79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1D348882-1E3C-399D-69BB-8CF3F65CB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422A4631-FD29-A535-BB78-8446EC0E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BC8E10E0-3348-DC5E-D301-564259B2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4B6B3287-E924-0C6F-FC09-87302D1B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0F40CCA2-0623-4AFA-2546-69001CF7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7F6D33B9-6F88-2C39-B7F4-D0A96867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53">
              <a:extLst>
                <a:ext uri="{FF2B5EF4-FFF2-40B4-BE49-F238E27FC236}">
                  <a16:creationId xmlns:a16="http://schemas.microsoft.com/office/drawing/2014/main" id="{AE7DB495-DECA-ED32-5198-18A55678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54">
              <a:extLst>
                <a:ext uri="{FF2B5EF4-FFF2-40B4-BE49-F238E27FC236}">
                  <a16:creationId xmlns:a16="http://schemas.microsoft.com/office/drawing/2014/main" id="{7AB3B2FD-5271-9215-9FE9-F93BEAB0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55">
              <a:extLst>
                <a:ext uri="{FF2B5EF4-FFF2-40B4-BE49-F238E27FC236}">
                  <a16:creationId xmlns:a16="http://schemas.microsoft.com/office/drawing/2014/main" id="{42BA1BFA-9677-4076-EE64-5FBF4CAE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id="{A8A59757-5B63-D394-24C1-E2FF6E39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id="{F07F6FA2-5ACD-34C7-06A6-72F138A22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58">
              <a:extLst>
                <a:ext uri="{FF2B5EF4-FFF2-40B4-BE49-F238E27FC236}">
                  <a16:creationId xmlns:a16="http://schemas.microsoft.com/office/drawing/2014/main" id="{AB3B825C-EFAA-C17D-3974-33F4AA5F4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59">
              <a:extLst>
                <a:ext uri="{FF2B5EF4-FFF2-40B4-BE49-F238E27FC236}">
                  <a16:creationId xmlns:a16="http://schemas.microsoft.com/office/drawing/2014/main" id="{5B175480-4999-97F0-C1A9-7CB9D6553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60">
              <a:extLst>
                <a:ext uri="{FF2B5EF4-FFF2-40B4-BE49-F238E27FC236}">
                  <a16:creationId xmlns:a16="http://schemas.microsoft.com/office/drawing/2014/main" id="{E018EAB2-9D66-BC02-7BE3-8E43C64F5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61">
              <a:extLst>
                <a:ext uri="{FF2B5EF4-FFF2-40B4-BE49-F238E27FC236}">
                  <a16:creationId xmlns:a16="http://schemas.microsoft.com/office/drawing/2014/main" id="{A867E1DF-AB0B-3ACA-66A5-D3258DF60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62">
              <a:extLst>
                <a:ext uri="{FF2B5EF4-FFF2-40B4-BE49-F238E27FC236}">
                  <a16:creationId xmlns:a16="http://schemas.microsoft.com/office/drawing/2014/main" id="{E8D2DE9F-E3EC-AFE2-309B-4A28A2B8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C0A6B857-0DC3-8381-215E-9EA1DDD08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64">
              <a:extLst>
                <a:ext uri="{FF2B5EF4-FFF2-40B4-BE49-F238E27FC236}">
                  <a16:creationId xmlns:a16="http://schemas.microsoft.com/office/drawing/2014/main" id="{0B4F978A-B9BB-2622-7EE9-73EEB95E6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65">
              <a:extLst>
                <a:ext uri="{FF2B5EF4-FFF2-40B4-BE49-F238E27FC236}">
                  <a16:creationId xmlns:a16="http://schemas.microsoft.com/office/drawing/2014/main" id="{BD910AB5-5E22-CD31-6369-5238E487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66">
              <a:extLst>
                <a:ext uri="{FF2B5EF4-FFF2-40B4-BE49-F238E27FC236}">
                  <a16:creationId xmlns:a16="http://schemas.microsoft.com/office/drawing/2014/main" id="{B31F66C0-30D3-7033-0D47-83012A019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67">
              <a:extLst>
                <a:ext uri="{FF2B5EF4-FFF2-40B4-BE49-F238E27FC236}">
                  <a16:creationId xmlns:a16="http://schemas.microsoft.com/office/drawing/2014/main" id="{51347009-2175-DD97-F203-C55F157E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68">
              <a:extLst>
                <a:ext uri="{FF2B5EF4-FFF2-40B4-BE49-F238E27FC236}">
                  <a16:creationId xmlns:a16="http://schemas.microsoft.com/office/drawing/2014/main" id="{754044BD-3864-5469-CB97-F63BA066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69">
              <a:extLst>
                <a:ext uri="{FF2B5EF4-FFF2-40B4-BE49-F238E27FC236}">
                  <a16:creationId xmlns:a16="http://schemas.microsoft.com/office/drawing/2014/main" id="{D48BFD62-3AA3-DAFE-A71D-69C5FA52D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70">
              <a:extLst>
                <a:ext uri="{FF2B5EF4-FFF2-40B4-BE49-F238E27FC236}">
                  <a16:creationId xmlns:a16="http://schemas.microsoft.com/office/drawing/2014/main" id="{438421C6-ED7D-FF4F-3C8C-3C29C242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A1755A34-9698-F924-AF3C-F705EF008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72">
              <a:extLst>
                <a:ext uri="{FF2B5EF4-FFF2-40B4-BE49-F238E27FC236}">
                  <a16:creationId xmlns:a16="http://schemas.microsoft.com/office/drawing/2014/main" id="{29B1572E-1423-7A0D-4D30-1D73C5D5A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73">
              <a:extLst>
                <a:ext uri="{FF2B5EF4-FFF2-40B4-BE49-F238E27FC236}">
                  <a16:creationId xmlns:a16="http://schemas.microsoft.com/office/drawing/2014/main" id="{449C3B5D-51DF-37FD-506D-E04BDA956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74">
              <a:extLst>
                <a:ext uri="{FF2B5EF4-FFF2-40B4-BE49-F238E27FC236}">
                  <a16:creationId xmlns:a16="http://schemas.microsoft.com/office/drawing/2014/main" id="{69DB2C99-C6B4-3DBD-E86A-9E0641C97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Rectangle 75">
              <a:extLst>
                <a:ext uri="{FF2B5EF4-FFF2-40B4-BE49-F238E27FC236}">
                  <a16:creationId xmlns:a16="http://schemas.microsoft.com/office/drawing/2014/main" id="{D4B835F7-4C98-0BC5-8F00-0CF9F6F4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76">
              <a:extLst>
                <a:ext uri="{FF2B5EF4-FFF2-40B4-BE49-F238E27FC236}">
                  <a16:creationId xmlns:a16="http://schemas.microsoft.com/office/drawing/2014/main" id="{4DD21DE0-079A-A3B9-60A5-383F85989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77">
              <a:extLst>
                <a:ext uri="{FF2B5EF4-FFF2-40B4-BE49-F238E27FC236}">
                  <a16:creationId xmlns:a16="http://schemas.microsoft.com/office/drawing/2014/main" id="{2B2DDB23-80F1-D1F2-D85D-F1F7B8D1A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78">
              <a:extLst>
                <a:ext uri="{FF2B5EF4-FFF2-40B4-BE49-F238E27FC236}">
                  <a16:creationId xmlns:a16="http://schemas.microsoft.com/office/drawing/2014/main" id="{F6615713-7FB6-6416-E76C-40707BA1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79">
              <a:extLst>
                <a:ext uri="{FF2B5EF4-FFF2-40B4-BE49-F238E27FC236}">
                  <a16:creationId xmlns:a16="http://schemas.microsoft.com/office/drawing/2014/main" id="{BA2CEA44-1C24-B4FD-3078-0E2A2DFB6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80">
              <a:extLst>
                <a:ext uri="{FF2B5EF4-FFF2-40B4-BE49-F238E27FC236}">
                  <a16:creationId xmlns:a16="http://schemas.microsoft.com/office/drawing/2014/main" id="{92EC1FE1-3C17-4D7E-3F71-DE751371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1">
              <a:extLst>
                <a:ext uri="{FF2B5EF4-FFF2-40B4-BE49-F238E27FC236}">
                  <a16:creationId xmlns:a16="http://schemas.microsoft.com/office/drawing/2014/main" id="{4908E6FB-982E-617F-E369-95A18284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82">
              <a:extLst>
                <a:ext uri="{FF2B5EF4-FFF2-40B4-BE49-F238E27FC236}">
                  <a16:creationId xmlns:a16="http://schemas.microsoft.com/office/drawing/2014/main" id="{CE90D2D8-0043-4773-63BF-CEC387655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83">
              <a:extLst>
                <a:ext uri="{FF2B5EF4-FFF2-40B4-BE49-F238E27FC236}">
                  <a16:creationId xmlns:a16="http://schemas.microsoft.com/office/drawing/2014/main" id="{D8EDFA56-E8E7-330B-11AA-BB3DBA9E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84">
              <a:extLst>
                <a:ext uri="{FF2B5EF4-FFF2-40B4-BE49-F238E27FC236}">
                  <a16:creationId xmlns:a16="http://schemas.microsoft.com/office/drawing/2014/main" id="{7A2C99EE-6A1E-79A4-0D89-0E3AE8D6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85">
              <a:extLst>
                <a:ext uri="{FF2B5EF4-FFF2-40B4-BE49-F238E27FC236}">
                  <a16:creationId xmlns:a16="http://schemas.microsoft.com/office/drawing/2014/main" id="{E522A093-7EFC-8F5E-D0A2-32522D624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86">
              <a:extLst>
                <a:ext uri="{FF2B5EF4-FFF2-40B4-BE49-F238E27FC236}">
                  <a16:creationId xmlns:a16="http://schemas.microsoft.com/office/drawing/2014/main" id="{BF3A15BB-9738-D555-5388-89FB5343C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87">
              <a:extLst>
                <a:ext uri="{FF2B5EF4-FFF2-40B4-BE49-F238E27FC236}">
                  <a16:creationId xmlns:a16="http://schemas.microsoft.com/office/drawing/2014/main" id="{88A7BBF2-89DE-DDAE-E08F-BBAB11889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:a16="http://schemas.microsoft.com/office/drawing/2014/main" id="{3706574C-6072-3A99-2890-F3700814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89">
              <a:extLst>
                <a:ext uri="{FF2B5EF4-FFF2-40B4-BE49-F238E27FC236}">
                  <a16:creationId xmlns:a16="http://schemas.microsoft.com/office/drawing/2014/main" id="{15D31C55-20D6-7388-8A37-620F88F3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90">
              <a:extLst>
                <a:ext uri="{FF2B5EF4-FFF2-40B4-BE49-F238E27FC236}">
                  <a16:creationId xmlns:a16="http://schemas.microsoft.com/office/drawing/2014/main" id="{40E8F56D-6486-B918-DEC7-61CBFD318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91">
              <a:extLst>
                <a:ext uri="{FF2B5EF4-FFF2-40B4-BE49-F238E27FC236}">
                  <a16:creationId xmlns:a16="http://schemas.microsoft.com/office/drawing/2014/main" id="{05A5286A-083B-41C1-27AD-583210705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92">
              <a:extLst>
                <a:ext uri="{FF2B5EF4-FFF2-40B4-BE49-F238E27FC236}">
                  <a16:creationId xmlns:a16="http://schemas.microsoft.com/office/drawing/2014/main" id="{2410CB20-1202-427D-0815-0B960360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93">
              <a:extLst>
                <a:ext uri="{FF2B5EF4-FFF2-40B4-BE49-F238E27FC236}">
                  <a16:creationId xmlns:a16="http://schemas.microsoft.com/office/drawing/2014/main" id="{1555D741-27D8-87AF-399F-DF1E55164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94">
              <a:extLst>
                <a:ext uri="{FF2B5EF4-FFF2-40B4-BE49-F238E27FC236}">
                  <a16:creationId xmlns:a16="http://schemas.microsoft.com/office/drawing/2014/main" id="{D17BE185-33D5-EE65-02DC-7FB72EFD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95">
              <a:extLst>
                <a:ext uri="{FF2B5EF4-FFF2-40B4-BE49-F238E27FC236}">
                  <a16:creationId xmlns:a16="http://schemas.microsoft.com/office/drawing/2014/main" id="{F8D220CB-5A1E-6BAB-7028-E2CF2FCB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96">
              <a:extLst>
                <a:ext uri="{FF2B5EF4-FFF2-40B4-BE49-F238E27FC236}">
                  <a16:creationId xmlns:a16="http://schemas.microsoft.com/office/drawing/2014/main" id="{8D264FD6-747D-242C-9D7F-56AC2D6FA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97">
              <a:extLst>
                <a:ext uri="{FF2B5EF4-FFF2-40B4-BE49-F238E27FC236}">
                  <a16:creationId xmlns:a16="http://schemas.microsoft.com/office/drawing/2014/main" id="{112AFF77-3FC1-E98A-078C-640912E3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98">
              <a:extLst>
                <a:ext uri="{FF2B5EF4-FFF2-40B4-BE49-F238E27FC236}">
                  <a16:creationId xmlns:a16="http://schemas.microsoft.com/office/drawing/2014/main" id="{B89115EA-4454-959E-22DC-D68CA1168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99">
              <a:extLst>
                <a:ext uri="{FF2B5EF4-FFF2-40B4-BE49-F238E27FC236}">
                  <a16:creationId xmlns:a16="http://schemas.microsoft.com/office/drawing/2014/main" id="{E4570F47-076C-2B39-60EE-005663FDD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00">
              <a:extLst>
                <a:ext uri="{FF2B5EF4-FFF2-40B4-BE49-F238E27FC236}">
                  <a16:creationId xmlns:a16="http://schemas.microsoft.com/office/drawing/2014/main" id="{D734835D-2544-9D7F-C9E0-10849D88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01">
              <a:extLst>
                <a:ext uri="{FF2B5EF4-FFF2-40B4-BE49-F238E27FC236}">
                  <a16:creationId xmlns:a16="http://schemas.microsoft.com/office/drawing/2014/main" id="{1297B184-0E41-8B3E-8BFC-3FC42CC29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02">
              <a:extLst>
                <a:ext uri="{FF2B5EF4-FFF2-40B4-BE49-F238E27FC236}">
                  <a16:creationId xmlns:a16="http://schemas.microsoft.com/office/drawing/2014/main" id="{DC457DB1-1030-98F9-45BD-45E4F6D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103">
              <a:extLst>
                <a:ext uri="{FF2B5EF4-FFF2-40B4-BE49-F238E27FC236}">
                  <a16:creationId xmlns:a16="http://schemas.microsoft.com/office/drawing/2014/main" id="{234118C9-7070-C815-15C1-2C7327B34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04">
              <a:extLst>
                <a:ext uri="{FF2B5EF4-FFF2-40B4-BE49-F238E27FC236}">
                  <a16:creationId xmlns:a16="http://schemas.microsoft.com/office/drawing/2014/main" id="{7CDBB8C0-E358-210E-A469-C35AFBEC3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05">
              <a:extLst>
                <a:ext uri="{FF2B5EF4-FFF2-40B4-BE49-F238E27FC236}">
                  <a16:creationId xmlns:a16="http://schemas.microsoft.com/office/drawing/2014/main" id="{28C35701-3E1D-7045-52B4-A645A983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06">
              <a:extLst>
                <a:ext uri="{FF2B5EF4-FFF2-40B4-BE49-F238E27FC236}">
                  <a16:creationId xmlns:a16="http://schemas.microsoft.com/office/drawing/2014/main" id="{E2CDF794-BD07-F153-8DD8-B763891B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107">
              <a:extLst>
                <a:ext uri="{FF2B5EF4-FFF2-40B4-BE49-F238E27FC236}">
                  <a16:creationId xmlns:a16="http://schemas.microsoft.com/office/drawing/2014/main" id="{464EE8D2-FBE4-CE1C-7BBC-5ED7AE9B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108">
              <a:extLst>
                <a:ext uri="{FF2B5EF4-FFF2-40B4-BE49-F238E27FC236}">
                  <a16:creationId xmlns:a16="http://schemas.microsoft.com/office/drawing/2014/main" id="{BD2CBE16-0688-B04D-227F-900D981C0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109">
              <a:extLst>
                <a:ext uri="{FF2B5EF4-FFF2-40B4-BE49-F238E27FC236}">
                  <a16:creationId xmlns:a16="http://schemas.microsoft.com/office/drawing/2014/main" id="{D9C19E8B-BF89-3650-3192-F39501BB4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110">
              <a:extLst>
                <a:ext uri="{FF2B5EF4-FFF2-40B4-BE49-F238E27FC236}">
                  <a16:creationId xmlns:a16="http://schemas.microsoft.com/office/drawing/2014/main" id="{0761C4DB-5C03-31FC-6601-164FA1508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Rectangle 111">
              <a:extLst>
                <a:ext uri="{FF2B5EF4-FFF2-40B4-BE49-F238E27FC236}">
                  <a16:creationId xmlns:a16="http://schemas.microsoft.com/office/drawing/2014/main" id="{3E9C7101-5FDC-811B-284D-08EE2BF1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112">
              <a:extLst>
                <a:ext uri="{FF2B5EF4-FFF2-40B4-BE49-F238E27FC236}">
                  <a16:creationId xmlns:a16="http://schemas.microsoft.com/office/drawing/2014/main" id="{31076F7E-F783-2041-3815-FEA67FC1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113">
              <a:extLst>
                <a:ext uri="{FF2B5EF4-FFF2-40B4-BE49-F238E27FC236}">
                  <a16:creationId xmlns:a16="http://schemas.microsoft.com/office/drawing/2014/main" id="{E96CAFED-E5F0-6A21-2549-015747FD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114">
              <a:extLst>
                <a:ext uri="{FF2B5EF4-FFF2-40B4-BE49-F238E27FC236}">
                  <a16:creationId xmlns:a16="http://schemas.microsoft.com/office/drawing/2014/main" id="{A8947E68-A5A0-CE95-FAF9-F4025904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115">
              <a:extLst>
                <a:ext uri="{FF2B5EF4-FFF2-40B4-BE49-F238E27FC236}">
                  <a16:creationId xmlns:a16="http://schemas.microsoft.com/office/drawing/2014/main" id="{687A410D-C4BB-C7CA-FC48-D9F780B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116">
              <a:extLst>
                <a:ext uri="{FF2B5EF4-FFF2-40B4-BE49-F238E27FC236}">
                  <a16:creationId xmlns:a16="http://schemas.microsoft.com/office/drawing/2014/main" id="{91E0EBA8-BDF7-14E3-40D3-CED98FAF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117">
              <a:extLst>
                <a:ext uri="{FF2B5EF4-FFF2-40B4-BE49-F238E27FC236}">
                  <a16:creationId xmlns:a16="http://schemas.microsoft.com/office/drawing/2014/main" id="{2377A571-78C1-2EAA-2684-BB223668F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118">
              <a:extLst>
                <a:ext uri="{FF2B5EF4-FFF2-40B4-BE49-F238E27FC236}">
                  <a16:creationId xmlns:a16="http://schemas.microsoft.com/office/drawing/2014/main" id="{D0C0C875-29B6-6CB4-3394-3265554CB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119">
              <a:extLst>
                <a:ext uri="{FF2B5EF4-FFF2-40B4-BE49-F238E27FC236}">
                  <a16:creationId xmlns:a16="http://schemas.microsoft.com/office/drawing/2014/main" id="{4BBAB8BE-05BB-F445-75E1-17B93BB2E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120">
              <a:extLst>
                <a:ext uri="{FF2B5EF4-FFF2-40B4-BE49-F238E27FC236}">
                  <a16:creationId xmlns:a16="http://schemas.microsoft.com/office/drawing/2014/main" id="{BF46F5E6-E08C-CD13-79A7-94A5FF99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121">
              <a:extLst>
                <a:ext uri="{FF2B5EF4-FFF2-40B4-BE49-F238E27FC236}">
                  <a16:creationId xmlns:a16="http://schemas.microsoft.com/office/drawing/2014/main" id="{53683F77-2867-F2FE-0CC5-56B40A3F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122">
              <a:extLst>
                <a:ext uri="{FF2B5EF4-FFF2-40B4-BE49-F238E27FC236}">
                  <a16:creationId xmlns:a16="http://schemas.microsoft.com/office/drawing/2014/main" id="{82B15028-B32F-1C17-3E7F-A1578114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123">
              <a:extLst>
                <a:ext uri="{FF2B5EF4-FFF2-40B4-BE49-F238E27FC236}">
                  <a16:creationId xmlns:a16="http://schemas.microsoft.com/office/drawing/2014/main" id="{B10FAB72-1F06-30B2-65D8-E190DB8F8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124">
              <a:extLst>
                <a:ext uri="{FF2B5EF4-FFF2-40B4-BE49-F238E27FC236}">
                  <a16:creationId xmlns:a16="http://schemas.microsoft.com/office/drawing/2014/main" id="{C593409A-46F9-8A6F-4AF4-5D2AB2392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125">
              <a:extLst>
                <a:ext uri="{FF2B5EF4-FFF2-40B4-BE49-F238E27FC236}">
                  <a16:creationId xmlns:a16="http://schemas.microsoft.com/office/drawing/2014/main" id="{0ABAF707-BEC7-BEDB-2573-1485EBEE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126">
              <a:extLst>
                <a:ext uri="{FF2B5EF4-FFF2-40B4-BE49-F238E27FC236}">
                  <a16:creationId xmlns:a16="http://schemas.microsoft.com/office/drawing/2014/main" id="{56276818-BD2D-4548-5DD8-24E15525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127">
              <a:extLst>
                <a:ext uri="{FF2B5EF4-FFF2-40B4-BE49-F238E27FC236}">
                  <a16:creationId xmlns:a16="http://schemas.microsoft.com/office/drawing/2014/main" id="{E97AF39D-64A6-E903-0083-51A399B10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128">
              <a:extLst>
                <a:ext uri="{FF2B5EF4-FFF2-40B4-BE49-F238E27FC236}">
                  <a16:creationId xmlns:a16="http://schemas.microsoft.com/office/drawing/2014/main" id="{C9744101-2049-CBD3-D7B3-9EB79041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129">
              <a:extLst>
                <a:ext uri="{FF2B5EF4-FFF2-40B4-BE49-F238E27FC236}">
                  <a16:creationId xmlns:a16="http://schemas.microsoft.com/office/drawing/2014/main" id="{67223AA5-AF31-7A88-0525-F6C37F64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130">
              <a:extLst>
                <a:ext uri="{FF2B5EF4-FFF2-40B4-BE49-F238E27FC236}">
                  <a16:creationId xmlns:a16="http://schemas.microsoft.com/office/drawing/2014/main" id="{5F3B03EB-D4FE-2387-2DA2-80E0DD9C2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131">
              <a:extLst>
                <a:ext uri="{FF2B5EF4-FFF2-40B4-BE49-F238E27FC236}">
                  <a16:creationId xmlns:a16="http://schemas.microsoft.com/office/drawing/2014/main" id="{95EF162A-42DC-AC4A-CD27-BDFE03CAA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132">
              <a:extLst>
                <a:ext uri="{FF2B5EF4-FFF2-40B4-BE49-F238E27FC236}">
                  <a16:creationId xmlns:a16="http://schemas.microsoft.com/office/drawing/2014/main" id="{7DC9259C-BEBA-4653-9A95-7D60BF89F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133">
              <a:extLst>
                <a:ext uri="{FF2B5EF4-FFF2-40B4-BE49-F238E27FC236}">
                  <a16:creationId xmlns:a16="http://schemas.microsoft.com/office/drawing/2014/main" id="{7BA5766B-48A3-BE32-5010-9558A166F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134">
              <a:extLst>
                <a:ext uri="{FF2B5EF4-FFF2-40B4-BE49-F238E27FC236}">
                  <a16:creationId xmlns:a16="http://schemas.microsoft.com/office/drawing/2014/main" id="{A52870C5-3072-B060-7EF1-E9FD5BCA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135">
              <a:extLst>
                <a:ext uri="{FF2B5EF4-FFF2-40B4-BE49-F238E27FC236}">
                  <a16:creationId xmlns:a16="http://schemas.microsoft.com/office/drawing/2014/main" id="{D76D4344-BB30-9F58-7FFF-36D1409B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136">
              <a:extLst>
                <a:ext uri="{FF2B5EF4-FFF2-40B4-BE49-F238E27FC236}">
                  <a16:creationId xmlns:a16="http://schemas.microsoft.com/office/drawing/2014/main" id="{F2AC888E-4459-3F7E-35A1-DF269D5E5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137">
              <a:extLst>
                <a:ext uri="{FF2B5EF4-FFF2-40B4-BE49-F238E27FC236}">
                  <a16:creationId xmlns:a16="http://schemas.microsoft.com/office/drawing/2014/main" id="{C14DF244-B8C1-D235-C67E-68EE05EB9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138">
              <a:extLst>
                <a:ext uri="{FF2B5EF4-FFF2-40B4-BE49-F238E27FC236}">
                  <a16:creationId xmlns:a16="http://schemas.microsoft.com/office/drawing/2014/main" id="{02F32EB1-8F2C-0B20-C910-7E9E64A1B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139">
              <a:extLst>
                <a:ext uri="{FF2B5EF4-FFF2-40B4-BE49-F238E27FC236}">
                  <a16:creationId xmlns:a16="http://schemas.microsoft.com/office/drawing/2014/main" id="{7E5EB8B7-543C-E03D-4CC3-9849AA44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140">
              <a:extLst>
                <a:ext uri="{FF2B5EF4-FFF2-40B4-BE49-F238E27FC236}">
                  <a16:creationId xmlns:a16="http://schemas.microsoft.com/office/drawing/2014/main" id="{25CD75F4-1924-4BAD-F8F5-3B7FF73F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141">
              <a:extLst>
                <a:ext uri="{FF2B5EF4-FFF2-40B4-BE49-F238E27FC236}">
                  <a16:creationId xmlns:a16="http://schemas.microsoft.com/office/drawing/2014/main" id="{60C10DC8-E445-CC4E-817F-E07AA441D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142">
              <a:extLst>
                <a:ext uri="{FF2B5EF4-FFF2-40B4-BE49-F238E27FC236}">
                  <a16:creationId xmlns:a16="http://schemas.microsoft.com/office/drawing/2014/main" id="{15187B55-8B21-A3CA-324E-992AB86C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143">
              <a:extLst>
                <a:ext uri="{FF2B5EF4-FFF2-40B4-BE49-F238E27FC236}">
                  <a16:creationId xmlns:a16="http://schemas.microsoft.com/office/drawing/2014/main" id="{21B12169-8C6B-0133-FEC2-6D76BC11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144">
              <a:extLst>
                <a:ext uri="{FF2B5EF4-FFF2-40B4-BE49-F238E27FC236}">
                  <a16:creationId xmlns:a16="http://schemas.microsoft.com/office/drawing/2014/main" id="{0A5F13F0-F373-10DB-9644-95472683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145">
              <a:extLst>
                <a:ext uri="{FF2B5EF4-FFF2-40B4-BE49-F238E27FC236}">
                  <a16:creationId xmlns:a16="http://schemas.microsoft.com/office/drawing/2014/main" id="{0E83774C-738C-EAC3-F35B-B4E8B174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146">
              <a:extLst>
                <a:ext uri="{FF2B5EF4-FFF2-40B4-BE49-F238E27FC236}">
                  <a16:creationId xmlns:a16="http://schemas.microsoft.com/office/drawing/2014/main" id="{E98A5FA8-0271-411A-05A4-271C23C1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147">
              <a:extLst>
                <a:ext uri="{FF2B5EF4-FFF2-40B4-BE49-F238E27FC236}">
                  <a16:creationId xmlns:a16="http://schemas.microsoft.com/office/drawing/2014/main" id="{4E22159F-2007-AD00-DCBB-C60B019B2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148">
              <a:extLst>
                <a:ext uri="{FF2B5EF4-FFF2-40B4-BE49-F238E27FC236}">
                  <a16:creationId xmlns:a16="http://schemas.microsoft.com/office/drawing/2014/main" id="{0622B37B-264A-CE3E-7FA8-0C7B8A9DA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149">
              <a:extLst>
                <a:ext uri="{FF2B5EF4-FFF2-40B4-BE49-F238E27FC236}">
                  <a16:creationId xmlns:a16="http://schemas.microsoft.com/office/drawing/2014/main" id="{3B9982AC-F2DF-E7D1-31BB-00F0F58C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150">
              <a:extLst>
                <a:ext uri="{FF2B5EF4-FFF2-40B4-BE49-F238E27FC236}">
                  <a16:creationId xmlns:a16="http://schemas.microsoft.com/office/drawing/2014/main" id="{EEA2C895-57AD-0BDC-5C31-3CD4AD4ED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151">
              <a:extLst>
                <a:ext uri="{FF2B5EF4-FFF2-40B4-BE49-F238E27FC236}">
                  <a16:creationId xmlns:a16="http://schemas.microsoft.com/office/drawing/2014/main" id="{FF9B83BA-9935-8171-606F-31D6B532B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152">
              <a:extLst>
                <a:ext uri="{FF2B5EF4-FFF2-40B4-BE49-F238E27FC236}">
                  <a16:creationId xmlns:a16="http://schemas.microsoft.com/office/drawing/2014/main" id="{CB532F8F-ED1D-380C-24CC-89E652DC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153">
              <a:extLst>
                <a:ext uri="{FF2B5EF4-FFF2-40B4-BE49-F238E27FC236}">
                  <a16:creationId xmlns:a16="http://schemas.microsoft.com/office/drawing/2014/main" id="{AC7C4C11-460F-27B2-8D39-EEB0F2F1E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154">
              <a:extLst>
                <a:ext uri="{FF2B5EF4-FFF2-40B4-BE49-F238E27FC236}">
                  <a16:creationId xmlns:a16="http://schemas.microsoft.com/office/drawing/2014/main" id="{AA3C7718-B934-B8A7-7D40-4AA7F45C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155">
              <a:extLst>
                <a:ext uri="{FF2B5EF4-FFF2-40B4-BE49-F238E27FC236}">
                  <a16:creationId xmlns:a16="http://schemas.microsoft.com/office/drawing/2014/main" id="{A4DF88EC-CE2D-F438-C824-7ECBAA5AF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156">
              <a:extLst>
                <a:ext uri="{FF2B5EF4-FFF2-40B4-BE49-F238E27FC236}">
                  <a16:creationId xmlns:a16="http://schemas.microsoft.com/office/drawing/2014/main" id="{D40A4916-40E9-038E-7B2B-81A1E789C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157">
              <a:extLst>
                <a:ext uri="{FF2B5EF4-FFF2-40B4-BE49-F238E27FC236}">
                  <a16:creationId xmlns:a16="http://schemas.microsoft.com/office/drawing/2014/main" id="{C3131D07-0C23-6AA9-D25A-466A03BA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158">
              <a:extLst>
                <a:ext uri="{FF2B5EF4-FFF2-40B4-BE49-F238E27FC236}">
                  <a16:creationId xmlns:a16="http://schemas.microsoft.com/office/drawing/2014/main" id="{DCDE02CF-ED2B-A934-8274-811B7105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159">
              <a:extLst>
                <a:ext uri="{FF2B5EF4-FFF2-40B4-BE49-F238E27FC236}">
                  <a16:creationId xmlns:a16="http://schemas.microsoft.com/office/drawing/2014/main" id="{57481A8B-B362-1A8B-2EDA-E7C97413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160">
              <a:extLst>
                <a:ext uri="{FF2B5EF4-FFF2-40B4-BE49-F238E27FC236}">
                  <a16:creationId xmlns:a16="http://schemas.microsoft.com/office/drawing/2014/main" id="{877A5F13-3289-3577-B985-8D79F56B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161">
              <a:extLst>
                <a:ext uri="{FF2B5EF4-FFF2-40B4-BE49-F238E27FC236}">
                  <a16:creationId xmlns:a16="http://schemas.microsoft.com/office/drawing/2014/main" id="{B6B174D9-9888-351D-EDEC-FA30C74F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162">
              <a:extLst>
                <a:ext uri="{FF2B5EF4-FFF2-40B4-BE49-F238E27FC236}">
                  <a16:creationId xmlns:a16="http://schemas.microsoft.com/office/drawing/2014/main" id="{DA652613-1A72-53F7-39B7-5148CFF9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163">
              <a:extLst>
                <a:ext uri="{FF2B5EF4-FFF2-40B4-BE49-F238E27FC236}">
                  <a16:creationId xmlns:a16="http://schemas.microsoft.com/office/drawing/2014/main" id="{6D4F5909-6C4B-6148-4DE5-A0F4C619D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164">
              <a:extLst>
                <a:ext uri="{FF2B5EF4-FFF2-40B4-BE49-F238E27FC236}">
                  <a16:creationId xmlns:a16="http://schemas.microsoft.com/office/drawing/2014/main" id="{78903D35-9C69-7F08-7164-B82D00FC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Freeform 165">
              <a:extLst>
                <a:ext uri="{FF2B5EF4-FFF2-40B4-BE49-F238E27FC236}">
                  <a16:creationId xmlns:a16="http://schemas.microsoft.com/office/drawing/2014/main" id="{A73DA238-A30E-EB3D-382C-D2BC2964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Freeform 166">
              <a:extLst>
                <a:ext uri="{FF2B5EF4-FFF2-40B4-BE49-F238E27FC236}">
                  <a16:creationId xmlns:a16="http://schemas.microsoft.com/office/drawing/2014/main" id="{5BE114AE-920F-7507-B559-0D0F2366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167">
              <a:extLst>
                <a:ext uri="{FF2B5EF4-FFF2-40B4-BE49-F238E27FC236}">
                  <a16:creationId xmlns:a16="http://schemas.microsoft.com/office/drawing/2014/main" id="{F14D1B92-F31A-3119-4B91-17DBB1A0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168">
              <a:extLst>
                <a:ext uri="{FF2B5EF4-FFF2-40B4-BE49-F238E27FC236}">
                  <a16:creationId xmlns:a16="http://schemas.microsoft.com/office/drawing/2014/main" id="{87752A24-23FE-0B98-6B81-27876F52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169">
              <a:extLst>
                <a:ext uri="{FF2B5EF4-FFF2-40B4-BE49-F238E27FC236}">
                  <a16:creationId xmlns:a16="http://schemas.microsoft.com/office/drawing/2014/main" id="{AEE9CB70-29E7-9D2B-C62D-69AD3B8E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170">
              <a:extLst>
                <a:ext uri="{FF2B5EF4-FFF2-40B4-BE49-F238E27FC236}">
                  <a16:creationId xmlns:a16="http://schemas.microsoft.com/office/drawing/2014/main" id="{FB47CFF7-B045-146C-DD7D-CEEC4D75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171">
              <a:extLst>
                <a:ext uri="{FF2B5EF4-FFF2-40B4-BE49-F238E27FC236}">
                  <a16:creationId xmlns:a16="http://schemas.microsoft.com/office/drawing/2014/main" id="{1C26954C-D67E-F5D7-B441-B3C176459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172">
              <a:extLst>
                <a:ext uri="{FF2B5EF4-FFF2-40B4-BE49-F238E27FC236}">
                  <a16:creationId xmlns:a16="http://schemas.microsoft.com/office/drawing/2014/main" id="{EB925BD1-CFF1-82F4-3A89-4D66BC787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173">
              <a:extLst>
                <a:ext uri="{FF2B5EF4-FFF2-40B4-BE49-F238E27FC236}">
                  <a16:creationId xmlns:a16="http://schemas.microsoft.com/office/drawing/2014/main" id="{3E4D94E2-1E76-1A18-BF82-96C31B92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174">
              <a:extLst>
                <a:ext uri="{FF2B5EF4-FFF2-40B4-BE49-F238E27FC236}">
                  <a16:creationId xmlns:a16="http://schemas.microsoft.com/office/drawing/2014/main" id="{0E146347-B651-57D5-6F8D-43F9321C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175">
              <a:extLst>
                <a:ext uri="{FF2B5EF4-FFF2-40B4-BE49-F238E27FC236}">
                  <a16:creationId xmlns:a16="http://schemas.microsoft.com/office/drawing/2014/main" id="{875903CE-0693-939A-1234-4D67C7573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176">
              <a:extLst>
                <a:ext uri="{FF2B5EF4-FFF2-40B4-BE49-F238E27FC236}">
                  <a16:creationId xmlns:a16="http://schemas.microsoft.com/office/drawing/2014/main" id="{F566DEFE-3050-AA44-8ED3-6FD67DB0C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177">
              <a:extLst>
                <a:ext uri="{FF2B5EF4-FFF2-40B4-BE49-F238E27FC236}">
                  <a16:creationId xmlns:a16="http://schemas.microsoft.com/office/drawing/2014/main" id="{486290C8-2E98-09E6-0D24-C728E250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178">
              <a:extLst>
                <a:ext uri="{FF2B5EF4-FFF2-40B4-BE49-F238E27FC236}">
                  <a16:creationId xmlns:a16="http://schemas.microsoft.com/office/drawing/2014/main" id="{D113B804-4745-7033-E5C4-5DCE422FD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179">
              <a:extLst>
                <a:ext uri="{FF2B5EF4-FFF2-40B4-BE49-F238E27FC236}">
                  <a16:creationId xmlns:a16="http://schemas.microsoft.com/office/drawing/2014/main" id="{F30E53F4-BBFA-4C2E-13BB-E255A1097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180">
              <a:extLst>
                <a:ext uri="{FF2B5EF4-FFF2-40B4-BE49-F238E27FC236}">
                  <a16:creationId xmlns:a16="http://schemas.microsoft.com/office/drawing/2014/main" id="{79A4FF3F-FB91-31A6-3BBF-C61B653A0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181">
              <a:extLst>
                <a:ext uri="{FF2B5EF4-FFF2-40B4-BE49-F238E27FC236}">
                  <a16:creationId xmlns:a16="http://schemas.microsoft.com/office/drawing/2014/main" id="{5F8D2A22-2CF2-14FC-2EB6-905AD794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182">
              <a:extLst>
                <a:ext uri="{FF2B5EF4-FFF2-40B4-BE49-F238E27FC236}">
                  <a16:creationId xmlns:a16="http://schemas.microsoft.com/office/drawing/2014/main" id="{070F1B4E-43A8-B0BE-C400-858236866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183">
              <a:extLst>
                <a:ext uri="{FF2B5EF4-FFF2-40B4-BE49-F238E27FC236}">
                  <a16:creationId xmlns:a16="http://schemas.microsoft.com/office/drawing/2014/main" id="{51DF7BA7-B33D-672E-B2E0-69C1BB084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Freeform 184">
              <a:extLst>
                <a:ext uri="{FF2B5EF4-FFF2-40B4-BE49-F238E27FC236}">
                  <a16:creationId xmlns:a16="http://schemas.microsoft.com/office/drawing/2014/main" id="{CB2DA048-5C2F-43C7-DCE1-A73CA887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185">
              <a:extLst>
                <a:ext uri="{FF2B5EF4-FFF2-40B4-BE49-F238E27FC236}">
                  <a16:creationId xmlns:a16="http://schemas.microsoft.com/office/drawing/2014/main" id="{F0F07F1C-FAB0-E37A-6073-C6D62411B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186">
              <a:extLst>
                <a:ext uri="{FF2B5EF4-FFF2-40B4-BE49-F238E27FC236}">
                  <a16:creationId xmlns:a16="http://schemas.microsoft.com/office/drawing/2014/main" id="{2C32A93E-CA3B-9DD1-BE59-5A57D83E6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187">
              <a:extLst>
                <a:ext uri="{FF2B5EF4-FFF2-40B4-BE49-F238E27FC236}">
                  <a16:creationId xmlns:a16="http://schemas.microsoft.com/office/drawing/2014/main" id="{07E34202-E951-8C0F-445B-323BD9EB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188">
              <a:extLst>
                <a:ext uri="{FF2B5EF4-FFF2-40B4-BE49-F238E27FC236}">
                  <a16:creationId xmlns:a16="http://schemas.microsoft.com/office/drawing/2014/main" id="{98CE82DC-74F8-7A3C-2870-E2D4EEE62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189">
              <a:extLst>
                <a:ext uri="{FF2B5EF4-FFF2-40B4-BE49-F238E27FC236}">
                  <a16:creationId xmlns:a16="http://schemas.microsoft.com/office/drawing/2014/main" id="{11580E9D-D638-DD64-B7D8-BC2E27D55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190">
              <a:extLst>
                <a:ext uri="{FF2B5EF4-FFF2-40B4-BE49-F238E27FC236}">
                  <a16:creationId xmlns:a16="http://schemas.microsoft.com/office/drawing/2014/main" id="{18EBFA76-7A82-11B2-52B1-6976E9E52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191">
              <a:extLst>
                <a:ext uri="{FF2B5EF4-FFF2-40B4-BE49-F238E27FC236}">
                  <a16:creationId xmlns:a16="http://schemas.microsoft.com/office/drawing/2014/main" id="{7B5E2D91-468A-0A26-D6E4-12D7BB808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192">
              <a:extLst>
                <a:ext uri="{FF2B5EF4-FFF2-40B4-BE49-F238E27FC236}">
                  <a16:creationId xmlns:a16="http://schemas.microsoft.com/office/drawing/2014/main" id="{29536E69-5D28-4DCB-5C4E-48D949F0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193">
              <a:extLst>
                <a:ext uri="{FF2B5EF4-FFF2-40B4-BE49-F238E27FC236}">
                  <a16:creationId xmlns:a16="http://schemas.microsoft.com/office/drawing/2014/main" id="{7D92CAD7-14EB-F05B-B805-8AC92E0A9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194">
              <a:extLst>
                <a:ext uri="{FF2B5EF4-FFF2-40B4-BE49-F238E27FC236}">
                  <a16:creationId xmlns:a16="http://schemas.microsoft.com/office/drawing/2014/main" id="{2E6C5DDA-D25A-C9C5-70F5-9CF28550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195">
              <a:extLst>
                <a:ext uri="{FF2B5EF4-FFF2-40B4-BE49-F238E27FC236}">
                  <a16:creationId xmlns:a16="http://schemas.microsoft.com/office/drawing/2014/main" id="{138473E0-129F-C3C4-C0B9-4A8C2820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196">
              <a:extLst>
                <a:ext uri="{FF2B5EF4-FFF2-40B4-BE49-F238E27FC236}">
                  <a16:creationId xmlns:a16="http://schemas.microsoft.com/office/drawing/2014/main" id="{CDE3340C-3923-9509-AF2E-125D9E13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197">
              <a:extLst>
                <a:ext uri="{FF2B5EF4-FFF2-40B4-BE49-F238E27FC236}">
                  <a16:creationId xmlns:a16="http://schemas.microsoft.com/office/drawing/2014/main" id="{0113028C-2DAA-901F-37B7-E8B32183D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198">
              <a:extLst>
                <a:ext uri="{FF2B5EF4-FFF2-40B4-BE49-F238E27FC236}">
                  <a16:creationId xmlns:a16="http://schemas.microsoft.com/office/drawing/2014/main" id="{4E784333-2556-4630-9960-24BC0E999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199">
              <a:extLst>
                <a:ext uri="{FF2B5EF4-FFF2-40B4-BE49-F238E27FC236}">
                  <a16:creationId xmlns:a16="http://schemas.microsoft.com/office/drawing/2014/main" id="{4EDE9DD7-3A01-EC05-5CD0-4BDF60C5F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200">
              <a:extLst>
                <a:ext uri="{FF2B5EF4-FFF2-40B4-BE49-F238E27FC236}">
                  <a16:creationId xmlns:a16="http://schemas.microsoft.com/office/drawing/2014/main" id="{5D8BAD76-7DA2-938A-CAA0-9984CD2E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201">
              <a:extLst>
                <a:ext uri="{FF2B5EF4-FFF2-40B4-BE49-F238E27FC236}">
                  <a16:creationId xmlns:a16="http://schemas.microsoft.com/office/drawing/2014/main" id="{916E843F-74DE-53AD-A648-020E02DC2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202">
              <a:extLst>
                <a:ext uri="{FF2B5EF4-FFF2-40B4-BE49-F238E27FC236}">
                  <a16:creationId xmlns:a16="http://schemas.microsoft.com/office/drawing/2014/main" id="{B38C000D-9714-966B-4BD8-66B2240F6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203">
              <a:extLst>
                <a:ext uri="{FF2B5EF4-FFF2-40B4-BE49-F238E27FC236}">
                  <a16:creationId xmlns:a16="http://schemas.microsoft.com/office/drawing/2014/main" id="{1913CAA7-C658-E700-3B98-8DD65336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204">
              <a:extLst>
                <a:ext uri="{FF2B5EF4-FFF2-40B4-BE49-F238E27FC236}">
                  <a16:creationId xmlns:a16="http://schemas.microsoft.com/office/drawing/2014/main" id="{FDED1FFB-D1D1-7165-CB2C-5B6DF2044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206">
              <a:extLst>
                <a:ext uri="{FF2B5EF4-FFF2-40B4-BE49-F238E27FC236}">
                  <a16:creationId xmlns:a16="http://schemas.microsoft.com/office/drawing/2014/main" id="{67DBCC8F-FB31-479A-1D03-2E1ED10BC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207">
              <a:extLst>
                <a:ext uri="{FF2B5EF4-FFF2-40B4-BE49-F238E27FC236}">
                  <a16:creationId xmlns:a16="http://schemas.microsoft.com/office/drawing/2014/main" id="{1ACA702B-7D63-E1EF-A29A-82DBC36BF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208">
              <a:extLst>
                <a:ext uri="{FF2B5EF4-FFF2-40B4-BE49-F238E27FC236}">
                  <a16:creationId xmlns:a16="http://schemas.microsoft.com/office/drawing/2014/main" id="{F3BC68C1-6B21-CA8D-DFF7-8AB8E84FA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209">
              <a:extLst>
                <a:ext uri="{FF2B5EF4-FFF2-40B4-BE49-F238E27FC236}">
                  <a16:creationId xmlns:a16="http://schemas.microsoft.com/office/drawing/2014/main" id="{59764A67-C41D-22CE-5CAB-B32DCF32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Freeform 210">
              <a:extLst>
                <a:ext uri="{FF2B5EF4-FFF2-40B4-BE49-F238E27FC236}">
                  <a16:creationId xmlns:a16="http://schemas.microsoft.com/office/drawing/2014/main" id="{0FAABC54-92D2-876F-C9FC-53730BF8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Freeform 211">
              <a:extLst>
                <a:ext uri="{FF2B5EF4-FFF2-40B4-BE49-F238E27FC236}">
                  <a16:creationId xmlns:a16="http://schemas.microsoft.com/office/drawing/2014/main" id="{4846893F-3D92-6295-5D42-0566EE47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" name="Freeform 212">
              <a:extLst>
                <a:ext uri="{FF2B5EF4-FFF2-40B4-BE49-F238E27FC236}">
                  <a16:creationId xmlns:a16="http://schemas.microsoft.com/office/drawing/2014/main" id="{674BF299-063A-0E4D-B30C-B1196DF2B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Freeform 213">
              <a:extLst>
                <a:ext uri="{FF2B5EF4-FFF2-40B4-BE49-F238E27FC236}">
                  <a16:creationId xmlns:a16="http://schemas.microsoft.com/office/drawing/2014/main" id="{474632C0-1D3B-DB1A-978A-E2B2DB7C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Freeform 214">
              <a:extLst>
                <a:ext uri="{FF2B5EF4-FFF2-40B4-BE49-F238E27FC236}">
                  <a16:creationId xmlns:a16="http://schemas.microsoft.com/office/drawing/2014/main" id="{F4C1BE23-0710-C8F6-63DB-E9EFA64B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Freeform 215">
              <a:extLst>
                <a:ext uri="{FF2B5EF4-FFF2-40B4-BE49-F238E27FC236}">
                  <a16:creationId xmlns:a16="http://schemas.microsoft.com/office/drawing/2014/main" id="{C1B343D4-3143-C948-D278-B5D00CA79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Freeform 216">
              <a:extLst>
                <a:ext uri="{FF2B5EF4-FFF2-40B4-BE49-F238E27FC236}">
                  <a16:creationId xmlns:a16="http://schemas.microsoft.com/office/drawing/2014/main" id="{1B19BF0D-6CCB-EAFB-D2C1-A1AD6C27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217">
              <a:extLst>
                <a:ext uri="{FF2B5EF4-FFF2-40B4-BE49-F238E27FC236}">
                  <a16:creationId xmlns:a16="http://schemas.microsoft.com/office/drawing/2014/main" id="{6AFE47F7-D783-E453-1EF6-69E4EDD1E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218">
              <a:extLst>
                <a:ext uri="{FF2B5EF4-FFF2-40B4-BE49-F238E27FC236}">
                  <a16:creationId xmlns:a16="http://schemas.microsoft.com/office/drawing/2014/main" id="{61EC32B0-A0C8-5309-0937-67B74DBEA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219">
              <a:extLst>
                <a:ext uri="{FF2B5EF4-FFF2-40B4-BE49-F238E27FC236}">
                  <a16:creationId xmlns:a16="http://schemas.microsoft.com/office/drawing/2014/main" id="{C67BD503-6A29-2029-C81C-15B4B6D4D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220">
              <a:extLst>
                <a:ext uri="{FF2B5EF4-FFF2-40B4-BE49-F238E27FC236}">
                  <a16:creationId xmlns:a16="http://schemas.microsoft.com/office/drawing/2014/main" id="{4ED30BE3-E08F-80A2-D775-671F87F3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Freeform 221">
              <a:extLst>
                <a:ext uri="{FF2B5EF4-FFF2-40B4-BE49-F238E27FC236}">
                  <a16:creationId xmlns:a16="http://schemas.microsoft.com/office/drawing/2014/main" id="{7911FAE3-4F3C-D448-94DC-0B0D4EDF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" name="Freeform 222">
              <a:extLst>
                <a:ext uri="{FF2B5EF4-FFF2-40B4-BE49-F238E27FC236}">
                  <a16:creationId xmlns:a16="http://schemas.microsoft.com/office/drawing/2014/main" id="{26CAD5DC-F542-905D-BC85-3114DADB4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223">
              <a:extLst>
                <a:ext uri="{FF2B5EF4-FFF2-40B4-BE49-F238E27FC236}">
                  <a16:creationId xmlns:a16="http://schemas.microsoft.com/office/drawing/2014/main" id="{52D2F2D8-EC82-59B9-C368-A924ECA7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224">
              <a:extLst>
                <a:ext uri="{FF2B5EF4-FFF2-40B4-BE49-F238E27FC236}">
                  <a16:creationId xmlns:a16="http://schemas.microsoft.com/office/drawing/2014/main" id="{AE93C31D-F76D-DEBC-5E13-8A3D5ABA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225">
              <a:extLst>
                <a:ext uri="{FF2B5EF4-FFF2-40B4-BE49-F238E27FC236}">
                  <a16:creationId xmlns:a16="http://schemas.microsoft.com/office/drawing/2014/main" id="{9B40BC04-D9C0-CD33-E5A5-5CDFBC82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226">
              <a:extLst>
                <a:ext uri="{FF2B5EF4-FFF2-40B4-BE49-F238E27FC236}">
                  <a16:creationId xmlns:a16="http://schemas.microsoft.com/office/drawing/2014/main" id="{35A442AC-7A6B-1A0D-5BB8-F7256DE4A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227">
              <a:extLst>
                <a:ext uri="{FF2B5EF4-FFF2-40B4-BE49-F238E27FC236}">
                  <a16:creationId xmlns:a16="http://schemas.microsoft.com/office/drawing/2014/main" id="{280925FD-BF65-C2C2-86EF-65CB92D5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228">
              <a:extLst>
                <a:ext uri="{FF2B5EF4-FFF2-40B4-BE49-F238E27FC236}">
                  <a16:creationId xmlns:a16="http://schemas.microsoft.com/office/drawing/2014/main" id="{E3D24F49-C453-3E0D-C020-BB3454C87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229">
              <a:extLst>
                <a:ext uri="{FF2B5EF4-FFF2-40B4-BE49-F238E27FC236}">
                  <a16:creationId xmlns:a16="http://schemas.microsoft.com/office/drawing/2014/main" id="{14E214F2-311D-B391-14EA-21924B174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230">
              <a:extLst>
                <a:ext uri="{FF2B5EF4-FFF2-40B4-BE49-F238E27FC236}">
                  <a16:creationId xmlns:a16="http://schemas.microsoft.com/office/drawing/2014/main" id="{B761DF12-44CF-896A-93D7-CBB4FD2B0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231">
              <a:extLst>
                <a:ext uri="{FF2B5EF4-FFF2-40B4-BE49-F238E27FC236}">
                  <a16:creationId xmlns:a16="http://schemas.microsoft.com/office/drawing/2014/main" id="{1A90C3A7-18E7-8D29-D0D9-E2DD84B5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" name="Freeform 232">
              <a:extLst>
                <a:ext uri="{FF2B5EF4-FFF2-40B4-BE49-F238E27FC236}">
                  <a16:creationId xmlns:a16="http://schemas.microsoft.com/office/drawing/2014/main" id="{B78F7881-F6DB-2B30-30FC-8C3F33C09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" name="Freeform 233">
              <a:extLst>
                <a:ext uri="{FF2B5EF4-FFF2-40B4-BE49-F238E27FC236}">
                  <a16:creationId xmlns:a16="http://schemas.microsoft.com/office/drawing/2014/main" id="{23882635-AFB5-7B15-EF95-42858430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Freeform 234">
              <a:extLst>
                <a:ext uri="{FF2B5EF4-FFF2-40B4-BE49-F238E27FC236}">
                  <a16:creationId xmlns:a16="http://schemas.microsoft.com/office/drawing/2014/main" id="{22978F6C-DE5C-3106-9996-03816B1AC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235">
              <a:extLst>
                <a:ext uri="{FF2B5EF4-FFF2-40B4-BE49-F238E27FC236}">
                  <a16:creationId xmlns:a16="http://schemas.microsoft.com/office/drawing/2014/main" id="{79856130-6C9C-61DC-4BCF-46079DFA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236">
              <a:extLst>
                <a:ext uri="{FF2B5EF4-FFF2-40B4-BE49-F238E27FC236}">
                  <a16:creationId xmlns:a16="http://schemas.microsoft.com/office/drawing/2014/main" id="{FFA6C82F-2D21-B07A-86AF-2FAA5825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237">
              <a:extLst>
                <a:ext uri="{FF2B5EF4-FFF2-40B4-BE49-F238E27FC236}">
                  <a16:creationId xmlns:a16="http://schemas.microsoft.com/office/drawing/2014/main" id="{8E81BC07-7218-F977-C85F-680599913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2" name="Freeform 238">
              <a:extLst>
                <a:ext uri="{FF2B5EF4-FFF2-40B4-BE49-F238E27FC236}">
                  <a16:creationId xmlns:a16="http://schemas.microsoft.com/office/drawing/2014/main" id="{3C28E462-852B-D028-4A28-44E8FF7C7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239">
              <a:extLst>
                <a:ext uri="{FF2B5EF4-FFF2-40B4-BE49-F238E27FC236}">
                  <a16:creationId xmlns:a16="http://schemas.microsoft.com/office/drawing/2014/main" id="{2DA8639F-BF11-5750-1676-CA24301E8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Freeform 240">
              <a:extLst>
                <a:ext uri="{FF2B5EF4-FFF2-40B4-BE49-F238E27FC236}">
                  <a16:creationId xmlns:a16="http://schemas.microsoft.com/office/drawing/2014/main" id="{3E4B458D-E2B3-D99D-B7BB-970F1506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Freeform 241">
              <a:extLst>
                <a:ext uri="{FF2B5EF4-FFF2-40B4-BE49-F238E27FC236}">
                  <a16:creationId xmlns:a16="http://schemas.microsoft.com/office/drawing/2014/main" id="{5C1C972C-AFE0-C768-3963-1DE343A6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Freeform 242">
              <a:extLst>
                <a:ext uri="{FF2B5EF4-FFF2-40B4-BE49-F238E27FC236}">
                  <a16:creationId xmlns:a16="http://schemas.microsoft.com/office/drawing/2014/main" id="{E1CE9407-87E0-D90E-9F3F-E56540A8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" name="Freeform 243">
              <a:extLst>
                <a:ext uri="{FF2B5EF4-FFF2-40B4-BE49-F238E27FC236}">
                  <a16:creationId xmlns:a16="http://schemas.microsoft.com/office/drawing/2014/main" id="{7DF7B1A9-14E4-F229-7024-F1BD2F10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8" name="Freeform 244">
              <a:extLst>
                <a:ext uri="{FF2B5EF4-FFF2-40B4-BE49-F238E27FC236}">
                  <a16:creationId xmlns:a16="http://schemas.microsoft.com/office/drawing/2014/main" id="{FB0FD59C-84AE-B82A-8B33-ACF670137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" name="Freeform 245">
              <a:extLst>
                <a:ext uri="{FF2B5EF4-FFF2-40B4-BE49-F238E27FC236}">
                  <a16:creationId xmlns:a16="http://schemas.microsoft.com/office/drawing/2014/main" id="{9E43E208-933C-29CC-B440-0E154336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246">
              <a:extLst>
                <a:ext uri="{FF2B5EF4-FFF2-40B4-BE49-F238E27FC236}">
                  <a16:creationId xmlns:a16="http://schemas.microsoft.com/office/drawing/2014/main" id="{D68B8D32-28F0-0343-A6D0-008028DF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1" name="Freeform 247">
              <a:extLst>
                <a:ext uri="{FF2B5EF4-FFF2-40B4-BE49-F238E27FC236}">
                  <a16:creationId xmlns:a16="http://schemas.microsoft.com/office/drawing/2014/main" id="{4A1CF74C-5841-E3AC-0ACF-F32657C26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2" name="Freeform 248">
              <a:extLst>
                <a:ext uri="{FF2B5EF4-FFF2-40B4-BE49-F238E27FC236}">
                  <a16:creationId xmlns:a16="http://schemas.microsoft.com/office/drawing/2014/main" id="{1C22D64C-F219-1021-9075-644D9FA83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3" name="Freeform 249">
              <a:extLst>
                <a:ext uri="{FF2B5EF4-FFF2-40B4-BE49-F238E27FC236}">
                  <a16:creationId xmlns:a16="http://schemas.microsoft.com/office/drawing/2014/main" id="{11B33AA7-F242-9709-05EA-28CE66EB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" name="Freeform 250">
              <a:extLst>
                <a:ext uri="{FF2B5EF4-FFF2-40B4-BE49-F238E27FC236}">
                  <a16:creationId xmlns:a16="http://schemas.microsoft.com/office/drawing/2014/main" id="{4B6FA270-3EC9-383E-26AA-B98B8C01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251">
              <a:extLst>
                <a:ext uri="{FF2B5EF4-FFF2-40B4-BE49-F238E27FC236}">
                  <a16:creationId xmlns:a16="http://schemas.microsoft.com/office/drawing/2014/main" id="{5CB1075B-BEE8-21F3-775F-F2B84BA2A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Freeform 252">
              <a:extLst>
                <a:ext uri="{FF2B5EF4-FFF2-40B4-BE49-F238E27FC236}">
                  <a16:creationId xmlns:a16="http://schemas.microsoft.com/office/drawing/2014/main" id="{1EA3A915-B514-EA54-BB05-55F6EE875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" name="Freeform 253">
              <a:extLst>
                <a:ext uri="{FF2B5EF4-FFF2-40B4-BE49-F238E27FC236}">
                  <a16:creationId xmlns:a16="http://schemas.microsoft.com/office/drawing/2014/main" id="{E415C441-0D3C-2353-7AE7-9D555F72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Freeform 254">
              <a:extLst>
                <a:ext uri="{FF2B5EF4-FFF2-40B4-BE49-F238E27FC236}">
                  <a16:creationId xmlns:a16="http://schemas.microsoft.com/office/drawing/2014/main" id="{3060B4E4-C0EE-ECEB-0FAF-3D5E9517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9" name="Freeform 255">
              <a:extLst>
                <a:ext uri="{FF2B5EF4-FFF2-40B4-BE49-F238E27FC236}">
                  <a16:creationId xmlns:a16="http://schemas.microsoft.com/office/drawing/2014/main" id="{BF82468A-1266-0F01-EE02-AB1A143D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Freeform 256">
              <a:extLst>
                <a:ext uri="{FF2B5EF4-FFF2-40B4-BE49-F238E27FC236}">
                  <a16:creationId xmlns:a16="http://schemas.microsoft.com/office/drawing/2014/main" id="{828C1FFC-1223-4F95-1522-A007E007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" name="Freeform 257">
              <a:extLst>
                <a:ext uri="{FF2B5EF4-FFF2-40B4-BE49-F238E27FC236}">
                  <a16:creationId xmlns:a16="http://schemas.microsoft.com/office/drawing/2014/main" id="{E8B40119-4AB0-2060-02E1-F06FC898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58">
              <a:extLst>
                <a:ext uri="{FF2B5EF4-FFF2-40B4-BE49-F238E27FC236}">
                  <a16:creationId xmlns:a16="http://schemas.microsoft.com/office/drawing/2014/main" id="{27D70FBA-50B6-5EF5-61A5-2EF65633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3" name="Freeform 259">
              <a:extLst>
                <a:ext uri="{FF2B5EF4-FFF2-40B4-BE49-F238E27FC236}">
                  <a16:creationId xmlns:a16="http://schemas.microsoft.com/office/drawing/2014/main" id="{42CCEDAC-2BB6-D894-1018-5A8CF012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4" name="Freeform 260">
              <a:extLst>
                <a:ext uri="{FF2B5EF4-FFF2-40B4-BE49-F238E27FC236}">
                  <a16:creationId xmlns:a16="http://schemas.microsoft.com/office/drawing/2014/main" id="{8473D48B-0006-EF98-0859-1598C668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5" name="Freeform 261">
              <a:extLst>
                <a:ext uri="{FF2B5EF4-FFF2-40B4-BE49-F238E27FC236}">
                  <a16:creationId xmlns:a16="http://schemas.microsoft.com/office/drawing/2014/main" id="{B0259D45-1560-3F08-BFB0-A2724BF73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262">
              <a:extLst>
                <a:ext uri="{FF2B5EF4-FFF2-40B4-BE49-F238E27FC236}">
                  <a16:creationId xmlns:a16="http://schemas.microsoft.com/office/drawing/2014/main" id="{BF6A3269-4D74-D767-3D29-7D092FC7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263">
              <a:extLst>
                <a:ext uri="{FF2B5EF4-FFF2-40B4-BE49-F238E27FC236}">
                  <a16:creationId xmlns:a16="http://schemas.microsoft.com/office/drawing/2014/main" id="{D68C1876-BDEB-CF5D-C2CF-C4E052DA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8" name="Freeform 264">
              <a:extLst>
                <a:ext uri="{FF2B5EF4-FFF2-40B4-BE49-F238E27FC236}">
                  <a16:creationId xmlns:a16="http://schemas.microsoft.com/office/drawing/2014/main" id="{DA63B08B-41AE-B039-E0BA-A0138DE7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9" name="Freeform 265">
              <a:extLst>
                <a:ext uri="{FF2B5EF4-FFF2-40B4-BE49-F238E27FC236}">
                  <a16:creationId xmlns:a16="http://schemas.microsoft.com/office/drawing/2014/main" id="{F3F8F0DC-5245-0664-B7BD-C56F451A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0" name="Freeform 266">
              <a:extLst>
                <a:ext uri="{FF2B5EF4-FFF2-40B4-BE49-F238E27FC236}">
                  <a16:creationId xmlns:a16="http://schemas.microsoft.com/office/drawing/2014/main" id="{797C7E57-CA22-2691-73A4-83B06B9B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1" name="Freeform 267">
              <a:extLst>
                <a:ext uri="{FF2B5EF4-FFF2-40B4-BE49-F238E27FC236}">
                  <a16:creationId xmlns:a16="http://schemas.microsoft.com/office/drawing/2014/main" id="{F4024B3B-7332-B5E6-967B-571ED7649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2" name="Freeform 268">
              <a:extLst>
                <a:ext uri="{FF2B5EF4-FFF2-40B4-BE49-F238E27FC236}">
                  <a16:creationId xmlns:a16="http://schemas.microsoft.com/office/drawing/2014/main" id="{8092469F-E446-A3C9-1EED-A5CCD168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" name="Freeform 269">
              <a:extLst>
                <a:ext uri="{FF2B5EF4-FFF2-40B4-BE49-F238E27FC236}">
                  <a16:creationId xmlns:a16="http://schemas.microsoft.com/office/drawing/2014/main" id="{3434E940-CFD6-E1CD-3E23-F82FD389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" name="Freeform 270">
              <a:extLst>
                <a:ext uri="{FF2B5EF4-FFF2-40B4-BE49-F238E27FC236}">
                  <a16:creationId xmlns:a16="http://schemas.microsoft.com/office/drawing/2014/main" id="{024C382B-8659-D7A2-2E5E-5D921CD68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" name="Freeform 271">
              <a:extLst>
                <a:ext uri="{FF2B5EF4-FFF2-40B4-BE49-F238E27FC236}">
                  <a16:creationId xmlns:a16="http://schemas.microsoft.com/office/drawing/2014/main" id="{A8BAE95F-6653-417E-E19E-EA893CC7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" name="Freeform 272">
              <a:extLst>
                <a:ext uri="{FF2B5EF4-FFF2-40B4-BE49-F238E27FC236}">
                  <a16:creationId xmlns:a16="http://schemas.microsoft.com/office/drawing/2014/main" id="{686E1603-5FAB-30A0-2E33-647D35BDE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" name="Freeform 273">
              <a:extLst>
                <a:ext uri="{FF2B5EF4-FFF2-40B4-BE49-F238E27FC236}">
                  <a16:creationId xmlns:a16="http://schemas.microsoft.com/office/drawing/2014/main" id="{0D8FECCC-675F-979A-6D5C-2D1B93AE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" name="Freeform 274">
              <a:extLst>
                <a:ext uri="{FF2B5EF4-FFF2-40B4-BE49-F238E27FC236}">
                  <a16:creationId xmlns:a16="http://schemas.microsoft.com/office/drawing/2014/main" id="{989A4175-44EC-34C2-E468-A53790D5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" name="Freeform 275">
              <a:extLst>
                <a:ext uri="{FF2B5EF4-FFF2-40B4-BE49-F238E27FC236}">
                  <a16:creationId xmlns:a16="http://schemas.microsoft.com/office/drawing/2014/main" id="{C8D7824F-EA77-30F4-9889-A360E74B3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0" name="Freeform 276">
              <a:extLst>
                <a:ext uri="{FF2B5EF4-FFF2-40B4-BE49-F238E27FC236}">
                  <a16:creationId xmlns:a16="http://schemas.microsoft.com/office/drawing/2014/main" id="{AD4A8B53-0F38-F4B6-2D78-7AD71997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" name="Freeform 277">
              <a:extLst>
                <a:ext uri="{FF2B5EF4-FFF2-40B4-BE49-F238E27FC236}">
                  <a16:creationId xmlns:a16="http://schemas.microsoft.com/office/drawing/2014/main" id="{29E1BA67-1A3F-0C69-0ED1-48253C95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2" name="Freeform 278">
              <a:extLst>
                <a:ext uri="{FF2B5EF4-FFF2-40B4-BE49-F238E27FC236}">
                  <a16:creationId xmlns:a16="http://schemas.microsoft.com/office/drawing/2014/main" id="{9C9B73BA-EBBD-BF9A-0DDE-20D83F5E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Freeform 279">
              <a:extLst>
                <a:ext uri="{FF2B5EF4-FFF2-40B4-BE49-F238E27FC236}">
                  <a16:creationId xmlns:a16="http://schemas.microsoft.com/office/drawing/2014/main" id="{972B5A83-16B1-0B1F-1226-020D957D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Freeform 280">
              <a:extLst>
                <a:ext uri="{FF2B5EF4-FFF2-40B4-BE49-F238E27FC236}">
                  <a16:creationId xmlns:a16="http://schemas.microsoft.com/office/drawing/2014/main" id="{26F0CA7E-B5E0-3BBE-0339-B3B245B62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5" name="Freeform 281">
              <a:extLst>
                <a:ext uri="{FF2B5EF4-FFF2-40B4-BE49-F238E27FC236}">
                  <a16:creationId xmlns:a16="http://schemas.microsoft.com/office/drawing/2014/main" id="{A036C618-3383-4688-6990-409846BD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Freeform 282">
              <a:extLst>
                <a:ext uri="{FF2B5EF4-FFF2-40B4-BE49-F238E27FC236}">
                  <a16:creationId xmlns:a16="http://schemas.microsoft.com/office/drawing/2014/main" id="{8658470B-7421-FFC3-6E2E-77CFDAD52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" name="Freeform 283">
              <a:extLst>
                <a:ext uri="{FF2B5EF4-FFF2-40B4-BE49-F238E27FC236}">
                  <a16:creationId xmlns:a16="http://schemas.microsoft.com/office/drawing/2014/main" id="{32C7432D-A916-30F8-4026-34FF960F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" name="Freeform 284">
              <a:extLst>
                <a:ext uri="{FF2B5EF4-FFF2-40B4-BE49-F238E27FC236}">
                  <a16:creationId xmlns:a16="http://schemas.microsoft.com/office/drawing/2014/main" id="{CC79FD95-A3DE-AFAD-FDF1-FB41EA844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" name="Freeform 285">
              <a:extLst>
                <a:ext uri="{FF2B5EF4-FFF2-40B4-BE49-F238E27FC236}">
                  <a16:creationId xmlns:a16="http://schemas.microsoft.com/office/drawing/2014/main" id="{AF4A2B3A-8F41-2282-36E2-91019BBE0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" name="Freeform 286">
              <a:extLst>
                <a:ext uri="{FF2B5EF4-FFF2-40B4-BE49-F238E27FC236}">
                  <a16:creationId xmlns:a16="http://schemas.microsoft.com/office/drawing/2014/main" id="{6DB01CBD-6881-B013-7330-B67EFB01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" name="Freeform 287">
              <a:extLst>
                <a:ext uri="{FF2B5EF4-FFF2-40B4-BE49-F238E27FC236}">
                  <a16:creationId xmlns:a16="http://schemas.microsoft.com/office/drawing/2014/main" id="{FCDF7B96-7BFA-86EB-E1FD-B5AA5E10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" name="Freeform 288">
              <a:extLst>
                <a:ext uri="{FF2B5EF4-FFF2-40B4-BE49-F238E27FC236}">
                  <a16:creationId xmlns:a16="http://schemas.microsoft.com/office/drawing/2014/main" id="{EBC1D7E4-5249-D571-3C6B-6F7B1979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" name="Freeform 289">
              <a:extLst>
                <a:ext uri="{FF2B5EF4-FFF2-40B4-BE49-F238E27FC236}">
                  <a16:creationId xmlns:a16="http://schemas.microsoft.com/office/drawing/2014/main" id="{7833E2AC-4E19-EA54-C688-0E2B1C8A5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" name="Freeform 290">
              <a:extLst>
                <a:ext uri="{FF2B5EF4-FFF2-40B4-BE49-F238E27FC236}">
                  <a16:creationId xmlns:a16="http://schemas.microsoft.com/office/drawing/2014/main" id="{5FED5DED-DB39-84E2-B32E-587DB001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" name="Freeform 291">
              <a:extLst>
                <a:ext uri="{FF2B5EF4-FFF2-40B4-BE49-F238E27FC236}">
                  <a16:creationId xmlns:a16="http://schemas.microsoft.com/office/drawing/2014/main" id="{5CD45A80-D00F-BB54-128D-9E65ABD3D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" name="Freeform 292">
              <a:extLst>
                <a:ext uri="{FF2B5EF4-FFF2-40B4-BE49-F238E27FC236}">
                  <a16:creationId xmlns:a16="http://schemas.microsoft.com/office/drawing/2014/main" id="{8DD7EF7C-781E-C749-69D6-0DC62079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Freeform 293">
              <a:extLst>
                <a:ext uri="{FF2B5EF4-FFF2-40B4-BE49-F238E27FC236}">
                  <a16:creationId xmlns:a16="http://schemas.microsoft.com/office/drawing/2014/main" id="{CADB280F-935A-547D-0A19-1F785D448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" name="Freeform 294">
              <a:extLst>
                <a:ext uri="{FF2B5EF4-FFF2-40B4-BE49-F238E27FC236}">
                  <a16:creationId xmlns:a16="http://schemas.microsoft.com/office/drawing/2014/main" id="{B563673E-F79C-5411-8792-C5C31EF5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295">
              <a:extLst>
                <a:ext uri="{FF2B5EF4-FFF2-40B4-BE49-F238E27FC236}">
                  <a16:creationId xmlns:a16="http://schemas.microsoft.com/office/drawing/2014/main" id="{6BF0D665-0EAB-A283-314D-E380DF88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296">
              <a:extLst>
                <a:ext uri="{FF2B5EF4-FFF2-40B4-BE49-F238E27FC236}">
                  <a16:creationId xmlns:a16="http://schemas.microsoft.com/office/drawing/2014/main" id="{928367E9-0781-1BCD-84BB-2E88264F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297">
              <a:extLst>
                <a:ext uri="{FF2B5EF4-FFF2-40B4-BE49-F238E27FC236}">
                  <a16:creationId xmlns:a16="http://schemas.microsoft.com/office/drawing/2014/main" id="{BD0B16D0-6C84-61F7-48FD-CA6A87EF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298">
              <a:extLst>
                <a:ext uri="{FF2B5EF4-FFF2-40B4-BE49-F238E27FC236}">
                  <a16:creationId xmlns:a16="http://schemas.microsoft.com/office/drawing/2014/main" id="{3F2F7855-1CF1-D4FB-E1F5-69256A0B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299">
              <a:extLst>
                <a:ext uri="{FF2B5EF4-FFF2-40B4-BE49-F238E27FC236}">
                  <a16:creationId xmlns:a16="http://schemas.microsoft.com/office/drawing/2014/main" id="{740CAD59-9CA1-317B-486E-40C7AA297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300">
              <a:extLst>
                <a:ext uri="{FF2B5EF4-FFF2-40B4-BE49-F238E27FC236}">
                  <a16:creationId xmlns:a16="http://schemas.microsoft.com/office/drawing/2014/main" id="{CAD7BBFD-75E4-2B9A-B1DE-1CB1F14E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301">
              <a:extLst>
                <a:ext uri="{FF2B5EF4-FFF2-40B4-BE49-F238E27FC236}">
                  <a16:creationId xmlns:a16="http://schemas.microsoft.com/office/drawing/2014/main" id="{1D7552CC-DFEA-2BD9-753B-9C9FEF362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302">
              <a:extLst>
                <a:ext uri="{FF2B5EF4-FFF2-40B4-BE49-F238E27FC236}">
                  <a16:creationId xmlns:a16="http://schemas.microsoft.com/office/drawing/2014/main" id="{1757E7C0-AA88-D1DC-7192-FA85A0E2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303">
              <a:extLst>
                <a:ext uri="{FF2B5EF4-FFF2-40B4-BE49-F238E27FC236}">
                  <a16:creationId xmlns:a16="http://schemas.microsoft.com/office/drawing/2014/main" id="{65803A26-32FC-0141-F923-5FE25374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304">
              <a:extLst>
                <a:ext uri="{FF2B5EF4-FFF2-40B4-BE49-F238E27FC236}">
                  <a16:creationId xmlns:a16="http://schemas.microsoft.com/office/drawing/2014/main" id="{C90ED888-680E-9E72-E667-2B841CF2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305">
              <a:extLst>
                <a:ext uri="{FF2B5EF4-FFF2-40B4-BE49-F238E27FC236}">
                  <a16:creationId xmlns:a16="http://schemas.microsoft.com/office/drawing/2014/main" id="{C5DC78C2-9F2E-2539-FFA3-2F074726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306">
              <a:extLst>
                <a:ext uri="{FF2B5EF4-FFF2-40B4-BE49-F238E27FC236}">
                  <a16:creationId xmlns:a16="http://schemas.microsoft.com/office/drawing/2014/main" id="{FF89C56D-3956-F44F-4C69-C543E746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307">
              <a:extLst>
                <a:ext uri="{FF2B5EF4-FFF2-40B4-BE49-F238E27FC236}">
                  <a16:creationId xmlns:a16="http://schemas.microsoft.com/office/drawing/2014/main" id="{059DD050-0365-0298-0BCD-58DE5656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308">
              <a:extLst>
                <a:ext uri="{FF2B5EF4-FFF2-40B4-BE49-F238E27FC236}">
                  <a16:creationId xmlns:a16="http://schemas.microsoft.com/office/drawing/2014/main" id="{62E568B5-3845-F7E8-E1C0-84F52D289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309">
              <a:extLst>
                <a:ext uri="{FF2B5EF4-FFF2-40B4-BE49-F238E27FC236}">
                  <a16:creationId xmlns:a16="http://schemas.microsoft.com/office/drawing/2014/main" id="{D7C0D6FE-8E6D-5BC5-E521-F3CF5A1A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310">
              <a:extLst>
                <a:ext uri="{FF2B5EF4-FFF2-40B4-BE49-F238E27FC236}">
                  <a16:creationId xmlns:a16="http://schemas.microsoft.com/office/drawing/2014/main" id="{EFDA3431-D049-9257-3D35-B1A2B216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311">
              <a:extLst>
                <a:ext uri="{FF2B5EF4-FFF2-40B4-BE49-F238E27FC236}">
                  <a16:creationId xmlns:a16="http://schemas.microsoft.com/office/drawing/2014/main" id="{C027A354-59B1-728E-B555-5896AB8F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312">
              <a:extLst>
                <a:ext uri="{FF2B5EF4-FFF2-40B4-BE49-F238E27FC236}">
                  <a16:creationId xmlns:a16="http://schemas.microsoft.com/office/drawing/2014/main" id="{9E35F342-54B4-61EC-99DE-0DDA40D0B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313">
              <a:extLst>
                <a:ext uri="{FF2B5EF4-FFF2-40B4-BE49-F238E27FC236}">
                  <a16:creationId xmlns:a16="http://schemas.microsoft.com/office/drawing/2014/main" id="{E8495126-8548-AF80-C92C-4468889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314">
              <a:extLst>
                <a:ext uri="{FF2B5EF4-FFF2-40B4-BE49-F238E27FC236}">
                  <a16:creationId xmlns:a16="http://schemas.microsoft.com/office/drawing/2014/main" id="{76234B92-0677-5CDA-0936-A26420493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315">
              <a:extLst>
                <a:ext uri="{FF2B5EF4-FFF2-40B4-BE49-F238E27FC236}">
                  <a16:creationId xmlns:a16="http://schemas.microsoft.com/office/drawing/2014/main" id="{337CF899-B575-CC68-7CDB-8F008225D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316">
              <a:extLst>
                <a:ext uri="{FF2B5EF4-FFF2-40B4-BE49-F238E27FC236}">
                  <a16:creationId xmlns:a16="http://schemas.microsoft.com/office/drawing/2014/main" id="{A786144D-DDE7-1FB2-55C8-CCEB0F564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317">
              <a:extLst>
                <a:ext uri="{FF2B5EF4-FFF2-40B4-BE49-F238E27FC236}">
                  <a16:creationId xmlns:a16="http://schemas.microsoft.com/office/drawing/2014/main" id="{576AB28E-3DA0-A91D-2888-9233AD504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318">
              <a:extLst>
                <a:ext uri="{FF2B5EF4-FFF2-40B4-BE49-F238E27FC236}">
                  <a16:creationId xmlns:a16="http://schemas.microsoft.com/office/drawing/2014/main" id="{27B22CF4-4851-CF07-4221-A8F5EB6F2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319">
              <a:extLst>
                <a:ext uri="{FF2B5EF4-FFF2-40B4-BE49-F238E27FC236}">
                  <a16:creationId xmlns:a16="http://schemas.microsoft.com/office/drawing/2014/main" id="{042EB308-9E61-5777-A814-DF962CCE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320">
              <a:extLst>
                <a:ext uri="{FF2B5EF4-FFF2-40B4-BE49-F238E27FC236}">
                  <a16:creationId xmlns:a16="http://schemas.microsoft.com/office/drawing/2014/main" id="{84F6F1B9-C167-1F2B-6D6B-9E0726AD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321">
              <a:extLst>
                <a:ext uri="{FF2B5EF4-FFF2-40B4-BE49-F238E27FC236}">
                  <a16:creationId xmlns:a16="http://schemas.microsoft.com/office/drawing/2014/main" id="{EBB361DD-ED19-98E5-E299-BDE9C2EF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322">
              <a:extLst>
                <a:ext uri="{FF2B5EF4-FFF2-40B4-BE49-F238E27FC236}">
                  <a16:creationId xmlns:a16="http://schemas.microsoft.com/office/drawing/2014/main" id="{DABDEB65-D701-DCC2-D8D8-91643D2B7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323">
              <a:extLst>
                <a:ext uri="{FF2B5EF4-FFF2-40B4-BE49-F238E27FC236}">
                  <a16:creationId xmlns:a16="http://schemas.microsoft.com/office/drawing/2014/main" id="{95637696-0EE9-2426-AE73-F57441E4D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324">
              <a:extLst>
                <a:ext uri="{FF2B5EF4-FFF2-40B4-BE49-F238E27FC236}">
                  <a16:creationId xmlns:a16="http://schemas.microsoft.com/office/drawing/2014/main" id="{90A753A9-753C-9D98-0218-A830DFA7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325">
              <a:extLst>
                <a:ext uri="{FF2B5EF4-FFF2-40B4-BE49-F238E27FC236}">
                  <a16:creationId xmlns:a16="http://schemas.microsoft.com/office/drawing/2014/main" id="{BA7A1A71-F390-B838-85D2-0AAF98F2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326">
              <a:extLst>
                <a:ext uri="{FF2B5EF4-FFF2-40B4-BE49-F238E27FC236}">
                  <a16:creationId xmlns:a16="http://schemas.microsoft.com/office/drawing/2014/main" id="{5AEC016B-8B25-163F-61D9-A016444F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327">
              <a:extLst>
                <a:ext uri="{FF2B5EF4-FFF2-40B4-BE49-F238E27FC236}">
                  <a16:creationId xmlns:a16="http://schemas.microsoft.com/office/drawing/2014/main" id="{CD1417A7-A714-10E9-9161-27756E9A5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328">
              <a:extLst>
                <a:ext uri="{FF2B5EF4-FFF2-40B4-BE49-F238E27FC236}">
                  <a16:creationId xmlns:a16="http://schemas.microsoft.com/office/drawing/2014/main" id="{E5F49E8C-343B-1FFD-B25A-3F19CC9A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329">
              <a:extLst>
                <a:ext uri="{FF2B5EF4-FFF2-40B4-BE49-F238E27FC236}">
                  <a16:creationId xmlns:a16="http://schemas.microsoft.com/office/drawing/2014/main" id="{6C70ECCA-20CA-FDC2-E2C0-444EBE68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330">
              <a:extLst>
                <a:ext uri="{FF2B5EF4-FFF2-40B4-BE49-F238E27FC236}">
                  <a16:creationId xmlns:a16="http://schemas.microsoft.com/office/drawing/2014/main" id="{B292FC14-32E4-0582-4306-0FE6EF278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331">
              <a:extLst>
                <a:ext uri="{FF2B5EF4-FFF2-40B4-BE49-F238E27FC236}">
                  <a16:creationId xmlns:a16="http://schemas.microsoft.com/office/drawing/2014/main" id="{B11EB18E-56DD-7296-9909-232E21E5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332">
              <a:extLst>
                <a:ext uri="{FF2B5EF4-FFF2-40B4-BE49-F238E27FC236}">
                  <a16:creationId xmlns:a16="http://schemas.microsoft.com/office/drawing/2014/main" id="{495A2352-734E-65A0-7D64-5E2F2BE2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333">
              <a:extLst>
                <a:ext uri="{FF2B5EF4-FFF2-40B4-BE49-F238E27FC236}">
                  <a16:creationId xmlns:a16="http://schemas.microsoft.com/office/drawing/2014/main" id="{EDAD2643-A386-B076-8F23-2563FB794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334">
              <a:extLst>
                <a:ext uri="{FF2B5EF4-FFF2-40B4-BE49-F238E27FC236}">
                  <a16:creationId xmlns:a16="http://schemas.microsoft.com/office/drawing/2014/main" id="{BBD214D6-F275-C797-2A21-A5A1B9C3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335">
              <a:extLst>
                <a:ext uri="{FF2B5EF4-FFF2-40B4-BE49-F238E27FC236}">
                  <a16:creationId xmlns:a16="http://schemas.microsoft.com/office/drawing/2014/main" id="{4F335801-6C6E-E732-DF2F-62047815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336">
              <a:extLst>
                <a:ext uri="{FF2B5EF4-FFF2-40B4-BE49-F238E27FC236}">
                  <a16:creationId xmlns:a16="http://schemas.microsoft.com/office/drawing/2014/main" id="{58D4030E-7B67-75D7-5FC5-21CC1BAB6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337">
              <a:extLst>
                <a:ext uri="{FF2B5EF4-FFF2-40B4-BE49-F238E27FC236}">
                  <a16:creationId xmlns:a16="http://schemas.microsoft.com/office/drawing/2014/main" id="{7FD531D6-2F6D-1FA6-6E6C-7DD616874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338">
              <a:extLst>
                <a:ext uri="{FF2B5EF4-FFF2-40B4-BE49-F238E27FC236}">
                  <a16:creationId xmlns:a16="http://schemas.microsoft.com/office/drawing/2014/main" id="{7D6F5D3C-43DA-2424-0F47-DE1C7A9C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339">
              <a:extLst>
                <a:ext uri="{FF2B5EF4-FFF2-40B4-BE49-F238E27FC236}">
                  <a16:creationId xmlns:a16="http://schemas.microsoft.com/office/drawing/2014/main" id="{1C986610-2740-2C04-65A8-EA442CA66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340">
              <a:extLst>
                <a:ext uri="{FF2B5EF4-FFF2-40B4-BE49-F238E27FC236}">
                  <a16:creationId xmlns:a16="http://schemas.microsoft.com/office/drawing/2014/main" id="{506694EB-05AA-7BF5-075A-ED89B09E4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341">
              <a:extLst>
                <a:ext uri="{FF2B5EF4-FFF2-40B4-BE49-F238E27FC236}">
                  <a16:creationId xmlns:a16="http://schemas.microsoft.com/office/drawing/2014/main" id="{D02547B1-A167-8C8A-5AFF-86B7910D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342">
              <a:extLst>
                <a:ext uri="{FF2B5EF4-FFF2-40B4-BE49-F238E27FC236}">
                  <a16:creationId xmlns:a16="http://schemas.microsoft.com/office/drawing/2014/main" id="{A4180D98-2E9B-E2F8-A0BC-4C751F25F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343">
              <a:extLst>
                <a:ext uri="{FF2B5EF4-FFF2-40B4-BE49-F238E27FC236}">
                  <a16:creationId xmlns:a16="http://schemas.microsoft.com/office/drawing/2014/main" id="{C9A97F18-CF38-65BC-E8F9-CA59C10C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344">
              <a:extLst>
                <a:ext uri="{FF2B5EF4-FFF2-40B4-BE49-F238E27FC236}">
                  <a16:creationId xmlns:a16="http://schemas.microsoft.com/office/drawing/2014/main" id="{E69469C5-50C5-33F4-3325-E5F185B7A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345">
              <a:extLst>
                <a:ext uri="{FF2B5EF4-FFF2-40B4-BE49-F238E27FC236}">
                  <a16:creationId xmlns:a16="http://schemas.microsoft.com/office/drawing/2014/main" id="{67321E67-E0A2-5E35-41FE-8F273B40D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346">
              <a:extLst>
                <a:ext uri="{FF2B5EF4-FFF2-40B4-BE49-F238E27FC236}">
                  <a16:creationId xmlns:a16="http://schemas.microsoft.com/office/drawing/2014/main" id="{F2AF9F4A-C41F-904F-EC24-D970446F9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347">
              <a:extLst>
                <a:ext uri="{FF2B5EF4-FFF2-40B4-BE49-F238E27FC236}">
                  <a16:creationId xmlns:a16="http://schemas.microsoft.com/office/drawing/2014/main" id="{4EA2CCE5-970F-3B58-65A5-8FADC2B2C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348">
              <a:extLst>
                <a:ext uri="{FF2B5EF4-FFF2-40B4-BE49-F238E27FC236}">
                  <a16:creationId xmlns:a16="http://schemas.microsoft.com/office/drawing/2014/main" id="{BC918469-0799-F176-BC6B-8D1B2ECB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349">
              <a:extLst>
                <a:ext uri="{FF2B5EF4-FFF2-40B4-BE49-F238E27FC236}">
                  <a16:creationId xmlns:a16="http://schemas.microsoft.com/office/drawing/2014/main" id="{023A4566-6F3F-101A-5FB5-7FD0CA02D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350">
              <a:extLst>
                <a:ext uri="{FF2B5EF4-FFF2-40B4-BE49-F238E27FC236}">
                  <a16:creationId xmlns:a16="http://schemas.microsoft.com/office/drawing/2014/main" id="{42E6C2B6-A64F-3ADB-D8BC-B28EC667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351">
              <a:extLst>
                <a:ext uri="{FF2B5EF4-FFF2-40B4-BE49-F238E27FC236}">
                  <a16:creationId xmlns:a16="http://schemas.microsoft.com/office/drawing/2014/main" id="{5B68B797-BFFF-C20F-BC79-C3548A50D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352">
              <a:extLst>
                <a:ext uri="{FF2B5EF4-FFF2-40B4-BE49-F238E27FC236}">
                  <a16:creationId xmlns:a16="http://schemas.microsoft.com/office/drawing/2014/main" id="{B72B1EA1-7B10-8548-74CF-FFB5D332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7" name="Freeform 353">
              <a:extLst>
                <a:ext uri="{FF2B5EF4-FFF2-40B4-BE49-F238E27FC236}">
                  <a16:creationId xmlns:a16="http://schemas.microsoft.com/office/drawing/2014/main" id="{EE46C72A-A4E0-5D57-450E-07E00FE3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Freeform 354">
              <a:extLst>
                <a:ext uri="{FF2B5EF4-FFF2-40B4-BE49-F238E27FC236}">
                  <a16:creationId xmlns:a16="http://schemas.microsoft.com/office/drawing/2014/main" id="{FA738DCB-C564-5BAA-591C-639A891C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" name="Freeform 355">
              <a:extLst>
                <a:ext uri="{FF2B5EF4-FFF2-40B4-BE49-F238E27FC236}">
                  <a16:creationId xmlns:a16="http://schemas.microsoft.com/office/drawing/2014/main" id="{9CD1CB99-C856-5D4E-DD91-596028AB0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Freeform 356">
              <a:extLst>
                <a:ext uri="{FF2B5EF4-FFF2-40B4-BE49-F238E27FC236}">
                  <a16:creationId xmlns:a16="http://schemas.microsoft.com/office/drawing/2014/main" id="{16A65DC1-CA83-8E88-5157-28107069F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1" name="Freeform 357">
              <a:extLst>
                <a:ext uri="{FF2B5EF4-FFF2-40B4-BE49-F238E27FC236}">
                  <a16:creationId xmlns:a16="http://schemas.microsoft.com/office/drawing/2014/main" id="{955DB8E3-DC12-7E3E-33CA-81EC68721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2" name="Freeform 358">
              <a:extLst>
                <a:ext uri="{FF2B5EF4-FFF2-40B4-BE49-F238E27FC236}">
                  <a16:creationId xmlns:a16="http://schemas.microsoft.com/office/drawing/2014/main" id="{0321F737-AE5B-6CE2-0ED9-075CCE7A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3" name="Freeform 359">
              <a:extLst>
                <a:ext uri="{FF2B5EF4-FFF2-40B4-BE49-F238E27FC236}">
                  <a16:creationId xmlns:a16="http://schemas.microsoft.com/office/drawing/2014/main" id="{60D9104F-A0FF-DA26-87DA-C00ECE329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4" name="Freeform 360">
              <a:extLst>
                <a:ext uri="{FF2B5EF4-FFF2-40B4-BE49-F238E27FC236}">
                  <a16:creationId xmlns:a16="http://schemas.microsoft.com/office/drawing/2014/main" id="{ED00F2B2-BD01-5AAE-6432-10E16F383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5" name="Freeform 361">
              <a:extLst>
                <a:ext uri="{FF2B5EF4-FFF2-40B4-BE49-F238E27FC236}">
                  <a16:creationId xmlns:a16="http://schemas.microsoft.com/office/drawing/2014/main" id="{8571EDBB-529B-5E1B-E76B-DEA02577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6" name="Freeform 362">
              <a:extLst>
                <a:ext uri="{FF2B5EF4-FFF2-40B4-BE49-F238E27FC236}">
                  <a16:creationId xmlns:a16="http://schemas.microsoft.com/office/drawing/2014/main" id="{B6A422C9-871B-E3C1-25B7-1455D25F1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Freeform 363">
              <a:extLst>
                <a:ext uri="{FF2B5EF4-FFF2-40B4-BE49-F238E27FC236}">
                  <a16:creationId xmlns:a16="http://schemas.microsoft.com/office/drawing/2014/main" id="{503BC063-FB63-0765-CE87-2DA54ED4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8" name="Freeform 364">
              <a:extLst>
                <a:ext uri="{FF2B5EF4-FFF2-40B4-BE49-F238E27FC236}">
                  <a16:creationId xmlns:a16="http://schemas.microsoft.com/office/drawing/2014/main" id="{89860072-6EA0-ADAB-54EE-94757AFA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" name="Freeform 365">
              <a:extLst>
                <a:ext uri="{FF2B5EF4-FFF2-40B4-BE49-F238E27FC236}">
                  <a16:creationId xmlns:a16="http://schemas.microsoft.com/office/drawing/2014/main" id="{C80E58E9-5E7F-2B1A-A509-9A9B1483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Freeform 366">
              <a:extLst>
                <a:ext uri="{FF2B5EF4-FFF2-40B4-BE49-F238E27FC236}">
                  <a16:creationId xmlns:a16="http://schemas.microsoft.com/office/drawing/2014/main" id="{E4CF572A-67F9-9433-8B90-01316E031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1" name="Freeform 367">
              <a:extLst>
                <a:ext uri="{FF2B5EF4-FFF2-40B4-BE49-F238E27FC236}">
                  <a16:creationId xmlns:a16="http://schemas.microsoft.com/office/drawing/2014/main" id="{A56A1D50-2D63-84B2-82BD-BF133005C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2" name="Freeform 368">
              <a:extLst>
                <a:ext uri="{FF2B5EF4-FFF2-40B4-BE49-F238E27FC236}">
                  <a16:creationId xmlns:a16="http://schemas.microsoft.com/office/drawing/2014/main" id="{3C77C125-0B3A-9CAE-70A5-C63E49CCD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3" name="Freeform 369">
              <a:extLst>
                <a:ext uri="{FF2B5EF4-FFF2-40B4-BE49-F238E27FC236}">
                  <a16:creationId xmlns:a16="http://schemas.microsoft.com/office/drawing/2014/main" id="{DCE6237E-5D1C-16DD-9602-139EE868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4" name="Freeform 370">
              <a:extLst>
                <a:ext uri="{FF2B5EF4-FFF2-40B4-BE49-F238E27FC236}">
                  <a16:creationId xmlns:a16="http://schemas.microsoft.com/office/drawing/2014/main" id="{D4EB38E5-C6F6-3D92-29B3-3C31873F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5" name="Freeform 371">
              <a:extLst>
                <a:ext uri="{FF2B5EF4-FFF2-40B4-BE49-F238E27FC236}">
                  <a16:creationId xmlns:a16="http://schemas.microsoft.com/office/drawing/2014/main" id="{F82DFDF8-CD15-2F5C-9DF4-9D4F885B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6" name="Freeform 372">
              <a:extLst>
                <a:ext uri="{FF2B5EF4-FFF2-40B4-BE49-F238E27FC236}">
                  <a16:creationId xmlns:a16="http://schemas.microsoft.com/office/drawing/2014/main" id="{DD2FBC93-927C-7DCC-77E1-59F45AB4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7" name="Freeform 373">
              <a:extLst>
                <a:ext uri="{FF2B5EF4-FFF2-40B4-BE49-F238E27FC236}">
                  <a16:creationId xmlns:a16="http://schemas.microsoft.com/office/drawing/2014/main" id="{4D9D211C-4F40-C9DA-65CB-589405E6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8" name="Freeform 374">
              <a:extLst>
                <a:ext uri="{FF2B5EF4-FFF2-40B4-BE49-F238E27FC236}">
                  <a16:creationId xmlns:a16="http://schemas.microsoft.com/office/drawing/2014/main" id="{2676496F-4912-1974-58B5-CC56A3141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" name="Freeform 375">
              <a:extLst>
                <a:ext uri="{FF2B5EF4-FFF2-40B4-BE49-F238E27FC236}">
                  <a16:creationId xmlns:a16="http://schemas.microsoft.com/office/drawing/2014/main" id="{B9E6E325-D305-959E-A52D-88C5CF612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" name="Freeform 376">
              <a:extLst>
                <a:ext uri="{FF2B5EF4-FFF2-40B4-BE49-F238E27FC236}">
                  <a16:creationId xmlns:a16="http://schemas.microsoft.com/office/drawing/2014/main" id="{5ADE1806-E5EE-5274-DD5F-BFA6E695D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1" name="Freeform 377">
              <a:extLst>
                <a:ext uri="{FF2B5EF4-FFF2-40B4-BE49-F238E27FC236}">
                  <a16:creationId xmlns:a16="http://schemas.microsoft.com/office/drawing/2014/main" id="{267AFD68-3039-837B-ACB6-41779E9C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Freeform 378">
              <a:extLst>
                <a:ext uri="{FF2B5EF4-FFF2-40B4-BE49-F238E27FC236}">
                  <a16:creationId xmlns:a16="http://schemas.microsoft.com/office/drawing/2014/main" id="{DF5AAFD7-EDCE-A070-7E79-3777B5FB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3" name="Freeform 379">
              <a:extLst>
                <a:ext uri="{FF2B5EF4-FFF2-40B4-BE49-F238E27FC236}">
                  <a16:creationId xmlns:a16="http://schemas.microsoft.com/office/drawing/2014/main" id="{A199F332-7EA6-DAA7-D6DB-96BF87477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Freeform 380">
              <a:extLst>
                <a:ext uri="{FF2B5EF4-FFF2-40B4-BE49-F238E27FC236}">
                  <a16:creationId xmlns:a16="http://schemas.microsoft.com/office/drawing/2014/main" id="{5D93E95D-0048-23B4-57EC-6399DA740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Freeform 381">
              <a:extLst>
                <a:ext uri="{FF2B5EF4-FFF2-40B4-BE49-F238E27FC236}">
                  <a16:creationId xmlns:a16="http://schemas.microsoft.com/office/drawing/2014/main" id="{C195BB6F-E36D-F70D-5753-44E7D318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6" name="Freeform 382">
              <a:extLst>
                <a:ext uri="{FF2B5EF4-FFF2-40B4-BE49-F238E27FC236}">
                  <a16:creationId xmlns:a16="http://schemas.microsoft.com/office/drawing/2014/main" id="{E11F8616-053C-3688-B47D-47ABD0BB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7" name="Freeform 383">
              <a:extLst>
                <a:ext uri="{FF2B5EF4-FFF2-40B4-BE49-F238E27FC236}">
                  <a16:creationId xmlns:a16="http://schemas.microsoft.com/office/drawing/2014/main" id="{25B02E64-3915-934C-CA6F-97F84279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Freeform 384">
              <a:extLst>
                <a:ext uri="{FF2B5EF4-FFF2-40B4-BE49-F238E27FC236}">
                  <a16:creationId xmlns:a16="http://schemas.microsoft.com/office/drawing/2014/main" id="{99DC9048-8C57-1C24-8789-F87337B76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" name="Freeform 385">
              <a:extLst>
                <a:ext uri="{FF2B5EF4-FFF2-40B4-BE49-F238E27FC236}">
                  <a16:creationId xmlns:a16="http://schemas.microsoft.com/office/drawing/2014/main" id="{95BEFB4D-27E1-E30F-2CA0-4FA39F41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" name="Freeform 386">
              <a:extLst>
                <a:ext uri="{FF2B5EF4-FFF2-40B4-BE49-F238E27FC236}">
                  <a16:creationId xmlns:a16="http://schemas.microsoft.com/office/drawing/2014/main" id="{07BE9032-1AA3-5267-8FEE-C6AD89ED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" name="Freeform 387">
              <a:extLst>
                <a:ext uri="{FF2B5EF4-FFF2-40B4-BE49-F238E27FC236}">
                  <a16:creationId xmlns:a16="http://schemas.microsoft.com/office/drawing/2014/main" id="{0D38CA4C-E156-858F-CE55-B191605FF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" name="Freeform 388">
              <a:extLst>
                <a:ext uri="{FF2B5EF4-FFF2-40B4-BE49-F238E27FC236}">
                  <a16:creationId xmlns:a16="http://schemas.microsoft.com/office/drawing/2014/main" id="{72BAEC79-66AD-C934-6CE9-1009E1DF1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" name="Freeform 389">
              <a:extLst>
                <a:ext uri="{FF2B5EF4-FFF2-40B4-BE49-F238E27FC236}">
                  <a16:creationId xmlns:a16="http://schemas.microsoft.com/office/drawing/2014/main" id="{24FE2EFB-0A12-DECD-ABFA-EDE3C52A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" name="Freeform 390">
              <a:extLst>
                <a:ext uri="{FF2B5EF4-FFF2-40B4-BE49-F238E27FC236}">
                  <a16:creationId xmlns:a16="http://schemas.microsoft.com/office/drawing/2014/main" id="{5A7C0D75-25F7-D2CA-5E84-7D05C93FD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" name="Freeform 391">
              <a:extLst>
                <a:ext uri="{FF2B5EF4-FFF2-40B4-BE49-F238E27FC236}">
                  <a16:creationId xmlns:a16="http://schemas.microsoft.com/office/drawing/2014/main" id="{AA6598B7-F69D-7D46-CB43-5AD46F94F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" name="Freeform 392">
              <a:extLst>
                <a:ext uri="{FF2B5EF4-FFF2-40B4-BE49-F238E27FC236}">
                  <a16:creationId xmlns:a16="http://schemas.microsoft.com/office/drawing/2014/main" id="{61F7ABAC-6D64-AE87-AC04-B9CAEA56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" name="Freeform 393">
              <a:extLst>
                <a:ext uri="{FF2B5EF4-FFF2-40B4-BE49-F238E27FC236}">
                  <a16:creationId xmlns:a16="http://schemas.microsoft.com/office/drawing/2014/main" id="{9473841D-C8E9-0A57-DD95-15750A41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" name="Freeform 394">
              <a:extLst>
                <a:ext uri="{FF2B5EF4-FFF2-40B4-BE49-F238E27FC236}">
                  <a16:creationId xmlns:a16="http://schemas.microsoft.com/office/drawing/2014/main" id="{380B1B95-41FA-2A2D-870D-578F9C5B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" name="Freeform 395">
              <a:extLst>
                <a:ext uri="{FF2B5EF4-FFF2-40B4-BE49-F238E27FC236}">
                  <a16:creationId xmlns:a16="http://schemas.microsoft.com/office/drawing/2014/main" id="{8E2D107C-DFCE-C2AC-0884-264B13CA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Freeform 396">
              <a:extLst>
                <a:ext uri="{FF2B5EF4-FFF2-40B4-BE49-F238E27FC236}">
                  <a16:creationId xmlns:a16="http://schemas.microsoft.com/office/drawing/2014/main" id="{93591DDB-A719-E307-9A4A-213EA1BB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" name="Rectangle 397">
              <a:extLst>
                <a:ext uri="{FF2B5EF4-FFF2-40B4-BE49-F238E27FC236}">
                  <a16:creationId xmlns:a16="http://schemas.microsoft.com/office/drawing/2014/main" id="{7987B612-5045-C7EA-2661-3B007C38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Freeform 398">
              <a:extLst>
                <a:ext uri="{FF2B5EF4-FFF2-40B4-BE49-F238E27FC236}">
                  <a16:creationId xmlns:a16="http://schemas.microsoft.com/office/drawing/2014/main" id="{891FDE8B-4395-4D6F-920C-4A35DD262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" name="Freeform 399">
              <a:extLst>
                <a:ext uri="{FF2B5EF4-FFF2-40B4-BE49-F238E27FC236}">
                  <a16:creationId xmlns:a16="http://schemas.microsoft.com/office/drawing/2014/main" id="{02E2D3DF-5D58-4D23-7A95-ABDE7410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" name="Freeform 400">
              <a:extLst>
                <a:ext uri="{FF2B5EF4-FFF2-40B4-BE49-F238E27FC236}">
                  <a16:creationId xmlns:a16="http://schemas.microsoft.com/office/drawing/2014/main" id="{F387DE00-AA96-B548-F2AC-44E660010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Freeform 401">
              <a:extLst>
                <a:ext uri="{FF2B5EF4-FFF2-40B4-BE49-F238E27FC236}">
                  <a16:creationId xmlns:a16="http://schemas.microsoft.com/office/drawing/2014/main" id="{2D3223F3-5F1F-925D-DFF3-78E84EE2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" name="Freeform 402">
              <a:extLst>
                <a:ext uri="{FF2B5EF4-FFF2-40B4-BE49-F238E27FC236}">
                  <a16:creationId xmlns:a16="http://schemas.microsoft.com/office/drawing/2014/main" id="{B97FBAD4-E93B-C108-1C3A-2154CBD3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" name="Freeform 403">
              <a:extLst>
                <a:ext uri="{FF2B5EF4-FFF2-40B4-BE49-F238E27FC236}">
                  <a16:creationId xmlns:a16="http://schemas.microsoft.com/office/drawing/2014/main" id="{F85A5FB6-70E6-1D42-9080-771CC73F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" name="Freeform 404">
              <a:extLst>
                <a:ext uri="{FF2B5EF4-FFF2-40B4-BE49-F238E27FC236}">
                  <a16:creationId xmlns:a16="http://schemas.microsoft.com/office/drawing/2014/main" id="{84CBFCDA-0D89-6EA1-A2A5-84B70C7D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" name="Freeform 405">
              <a:extLst>
                <a:ext uri="{FF2B5EF4-FFF2-40B4-BE49-F238E27FC236}">
                  <a16:creationId xmlns:a16="http://schemas.microsoft.com/office/drawing/2014/main" id="{7DA6A029-CFC1-CEA1-330B-CC5BF27A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" name="Freeform 407">
              <a:extLst>
                <a:ext uri="{FF2B5EF4-FFF2-40B4-BE49-F238E27FC236}">
                  <a16:creationId xmlns:a16="http://schemas.microsoft.com/office/drawing/2014/main" id="{C8D5AF72-6366-4FBF-32F8-EDADE78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" name="Freeform 408">
              <a:extLst>
                <a:ext uri="{FF2B5EF4-FFF2-40B4-BE49-F238E27FC236}">
                  <a16:creationId xmlns:a16="http://schemas.microsoft.com/office/drawing/2014/main" id="{A67467F0-8B78-4183-1624-8FF5CD99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2" name="Freeform 409">
              <a:extLst>
                <a:ext uri="{FF2B5EF4-FFF2-40B4-BE49-F238E27FC236}">
                  <a16:creationId xmlns:a16="http://schemas.microsoft.com/office/drawing/2014/main" id="{B48D5674-D9B3-3E36-F035-A4D12880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3" name="Freeform 410">
              <a:extLst>
                <a:ext uri="{FF2B5EF4-FFF2-40B4-BE49-F238E27FC236}">
                  <a16:creationId xmlns:a16="http://schemas.microsoft.com/office/drawing/2014/main" id="{96016F52-2EE8-1435-0A49-09D16C25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4" name="Freeform 411">
              <a:extLst>
                <a:ext uri="{FF2B5EF4-FFF2-40B4-BE49-F238E27FC236}">
                  <a16:creationId xmlns:a16="http://schemas.microsoft.com/office/drawing/2014/main" id="{1EA1FE11-138A-A589-5321-C8C62B6C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5" name="Freeform 412">
              <a:extLst>
                <a:ext uri="{FF2B5EF4-FFF2-40B4-BE49-F238E27FC236}">
                  <a16:creationId xmlns:a16="http://schemas.microsoft.com/office/drawing/2014/main" id="{EFE1F6C6-7A2F-0C31-DF81-6C6FC46B5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6" name="Freeform 413">
              <a:extLst>
                <a:ext uri="{FF2B5EF4-FFF2-40B4-BE49-F238E27FC236}">
                  <a16:creationId xmlns:a16="http://schemas.microsoft.com/office/drawing/2014/main" id="{F6E27076-B10A-36B2-108B-C7F4D35A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Freeform 414">
              <a:extLst>
                <a:ext uri="{FF2B5EF4-FFF2-40B4-BE49-F238E27FC236}">
                  <a16:creationId xmlns:a16="http://schemas.microsoft.com/office/drawing/2014/main" id="{2E7221FE-C0FF-04AA-5858-E50042E6B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Freeform 415">
              <a:extLst>
                <a:ext uri="{FF2B5EF4-FFF2-40B4-BE49-F238E27FC236}">
                  <a16:creationId xmlns:a16="http://schemas.microsoft.com/office/drawing/2014/main" id="{247A582A-0840-7984-F294-EF2A51DC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Freeform 416">
              <a:extLst>
                <a:ext uri="{FF2B5EF4-FFF2-40B4-BE49-F238E27FC236}">
                  <a16:creationId xmlns:a16="http://schemas.microsoft.com/office/drawing/2014/main" id="{2C32F24C-920C-5A80-7739-E569335C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" name="Freeform 417">
              <a:extLst>
                <a:ext uri="{FF2B5EF4-FFF2-40B4-BE49-F238E27FC236}">
                  <a16:creationId xmlns:a16="http://schemas.microsoft.com/office/drawing/2014/main" id="{5ED2670E-B5A5-DD44-0A1F-806FBC8C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Freeform 418">
              <a:extLst>
                <a:ext uri="{FF2B5EF4-FFF2-40B4-BE49-F238E27FC236}">
                  <a16:creationId xmlns:a16="http://schemas.microsoft.com/office/drawing/2014/main" id="{085FDF6E-D68E-64DE-D2FC-24B448DDE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2" name="Freeform 419">
              <a:extLst>
                <a:ext uri="{FF2B5EF4-FFF2-40B4-BE49-F238E27FC236}">
                  <a16:creationId xmlns:a16="http://schemas.microsoft.com/office/drawing/2014/main" id="{FC47C238-9768-7573-483A-F6ABCF8E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3" name="Freeform 420">
              <a:extLst>
                <a:ext uri="{FF2B5EF4-FFF2-40B4-BE49-F238E27FC236}">
                  <a16:creationId xmlns:a16="http://schemas.microsoft.com/office/drawing/2014/main" id="{6ABC6BB3-DED7-9BCA-7E8D-0167A250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4" name="Freeform 421">
              <a:extLst>
                <a:ext uri="{FF2B5EF4-FFF2-40B4-BE49-F238E27FC236}">
                  <a16:creationId xmlns:a16="http://schemas.microsoft.com/office/drawing/2014/main" id="{0F9DDB6A-D106-BCB4-9F6D-12587069B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5" name="Freeform 422">
              <a:extLst>
                <a:ext uri="{FF2B5EF4-FFF2-40B4-BE49-F238E27FC236}">
                  <a16:creationId xmlns:a16="http://schemas.microsoft.com/office/drawing/2014/main" id="{03E575F6-5835-9714-357B-FF24CFF0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6" name="Freeform 423">
              <a:extLst>
                <a:ext uri="{FF2B5EF4-FFF2-40B4-BE49-F238E27FC236}">
                  <a16:creationId xmlns:a16="http://schemas.microsoft.com/office/drawing/2014/main" id="{5942E880-BBD9-4612-53B5-785A36C1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7" name="Freeform 424">
              <a:extLst>
                <a:ext uri="{FF2B5EF4-FFF2-40B4-BE49-F238E27FC236}">
                  <a16:creationId xmlns:a16="http://schemas.microsoft.com/office/drawing/2014/main" id="{AD1ABDA3-A55C-3B07-D1CD-B225009B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8" name="Freeform 425">
              <a:extLst>
                <a:ext uri="{FF2B5EF4-FFF2-40B4-BE49-F238E27FC236}">
                  <a16:creationId xmlns:a16="http://schemas.microsoft.com/office/drawing/2014/main" id="{8A71DF63-D1CC-22B3-F2B1-81533DFF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9" name="Freeform 426">
              <a:extLst>
                <a:ext uri="{FF2B5EF4-FFF2-40B4-BE49-F238E27FC236}">
                  <a16:creationId xmlns:a16="http://schemas.microsoft.com/office/drawing/2014/main" id="{F64CDD2D-3CD7-170D-53B5-AC38D790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" name="Freeform 427">
              <a:extLst>
                <a:ext uri="{FF2B5EF4-FFF2-40B4-BE49-F238E27FC236}">
                  <a16:creationId xmlns:a16="http://schemas.microsoft.com/office/drawing/2014/main" id="{4E0CAE6C-4E18-69E1-9220-C4257F00D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" name="Freeform 428">
              <a:extLst>
                <a:ext uri="{FF2B5EF4-FFF2-40B4-BE49-F238E27FC236}">
                  <a16:creationId xmlns:a16="http://schemas.microsoft.com/office/drawing/2014/main" id="{9F945878-2F89-0AD7-E5ED-DD5085EB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" name="Freeform 429">
              <a:extLst>
                <a:ext uri="{FF2B5EF4-FFF2-40B4-BE49-F238E27FC236}">
                  <a16:creationId xmlns:a16="http://schemas.microsoft.com/office/drawing/2014/main" id="{5044C3C1-0BD4-F699-0E93-345AF710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Freeform 430">
              <a:extLst>
                <a:ext uri="{FF2B5EF4-FFF2-40B4-BE49-F238E27FC236}">
                  <a16:creationId xmlns:a16="http://schemas.microsoft.com/office/drawing/2014/main" id="{2E3F3FDE-5E75-77F4-0984-773412A4A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" name="Freeform 431">
              <a:extLst>
                <a:ext uri="{FF2B5EF4-FFF2-40B4-BE49-F238E27FC236}">
                  <a16:creationId xmlns:a16="http://schemas.microsoft.com/office/drawing/2014/main" id="{066753B3-E427-487C-2F4B-390526AF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Rectangle 432">
              <a:extLst>
                <a:ext uri="{FF2B5EF4-FFF2-40B4-BE49-F238E27FC236}">
                  <a16:creationId xmlns:a16="http://schemas.microsoft.com/office/drawing/2014/main" id="{49547414-9C5C-55D2-CEE6-E670744F4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" name="Freeform 433">
              <a:extLst>
                <a:ext uri="{FF2B5EF4-FFF2-40B4-BE49-F238E27FC236}">
                  <a16:creationId xmlns:a16="http://schemas.microsoft.com/office/drawing/2014/main" id="{71C1F12A-FC57-24F0-FDE4-509DB4416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7" name="Freeform 434">
              <a:extLst>
                <a:ext uri="{FF2B5EF4-FFF2-40B4-BE49-F238E27FC236}">
                  <a16:creationId xmlns:a16="http://schemas.microsoft.com/office/drawing/2014/main" id="{65B6A2C2-2416-FEF1-4DA9-C86769F6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8" name="Freeform 435">
              <a:extLst>
                <a:ext uri="{FF2B5EF4-FFF2-40B4-BE49-F238E27FC236}">
                  <a16:creationId xmlns:a16="http://schemas.microsoft.com/office/drawing/2014/main" id="{25C4A9BA-8E9B-9D4F-670D-AE780343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9" name="Freeform 436">
              <a:extLst>
                <a:ext uri="{FF2B5EF4-FFF2-40B4-BE49-F238E27FC236}">
                  <a16:creationId xmlns:a16="http://schemas.microsoft.com/office/drawing/2014/main" id="{45AE0096-729D-0D8B-EDAA-E1699974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" name="Freeform 437">
              <a:extLst>
                <a:ext uri="{FF2B5EF4-FFF2-40B4-BE49-F238E27FC236}">
                  <a16:creationId xmlns:a16="http://schemas.microsoft.com/office/drawing/2014/main" id="{D320304F-8A5B-D427-DD96-F1DDC12B6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" name="Freeform 438">
              <a:extLst>
                <a:ext uri="{FF2B5EF4-FFF2-40B4-BE49-F238E27FC236}">
                  <a16:creationId xmlns:a16="http://schemas.microsoft.com/office/drawing/2014/main" id="{82AA2DE0-62E7-03E8-0520-AC5009DC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" name="Freeform 439">
              <a:extLst>
                <a:ext uri="{FF2B5EF4-FFF2-40B4-BE49-F238E27FC236}">
                  <a16:creationId xmlns:a16="http://schemas.microsoft.com/office/drawing/2014/main" id="{9EC5F94F-2779-ADEC-A032-FFDEE7CC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3" name="Freeform 440">
              <a:extLst>
                <a:ext uri="{FF2B5EF4-FFF2-40B4-BE49-F238E27FC236}">
                  <a16:creationId xmlns:a16="http://schemas.microsoft.com/office/drawing/2014/main" id="{0D718B6F-350E-BA30-B043-A13A4F22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4" name="Freeform 441">
              <a:extLst>
                <a:ext uri="{FF2B5EF4-FFF2-40B4-BE49-F238E27FC236}">
                  <a16:creationId xmlns:a16="http://schemas.microsoft.com/office/drawing/2014/main" id="{B5EA29A8-4CBA-0A4A-B7B5-102B6C09B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5" name="Freeform 442">
              <a:extLst>
                <a:ext uri="{FF2B5EF4-FFF2-40B4-BE49-F238E27FC236}">
                  <a16:creationId xmlns:a16="http://schemas.microsoft.com/office/drawing/2014/main" id="{FD17E471-5398-35A0-61C5-D96B35AD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6" name="Freeform 443">
              <a:extLst>
                <a:ext uri="{FF2B5EF4-FFF2-40B4-BE49-F238E27FC236}">
                  <a16:creationId xmlns:a16="http://schemas.microsoft.com/office/drawing/2014/main" id="{F0C66934-B934-3AA9-5ED6-A24627B2D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7" name="Freeform 444">
              <a:extLst>
                <a:ext uri="{FF2B5EF4-FFF2-40B4-BE49-F238E27FC236}">
                  <a16:creationId xmlns:a16="http://schemas.microsoft.com/office/drawing/2014/main" id="{9C046B01-7F86-9B8C-F9E5-8A7A531C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8" name="Freeform 445">
              <a:extLst>
                <a:ext uri="{FF2B5EF4-FFF2-40B4-BE49-F238E27FC236}">
                  <a16:creationId xmlns:a16="http://schemas.microsoft.com/office/drawing/2014/main" id="{1DD9D896-1891-6E48-A36C-A9AA974A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9" name="Freeform 446">
              <a:extLst>
                <a:ext uri="{FF2B5EF4-FFF2-40B4-BE49-F238E27FC236}">
                  <a16:creationId xmlns:a16="http://schemas.microsoft.com/office/drawing/2014/main" id="{E0FCF02E-FD9E-CCD7-FD20-213935FA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0" name="Freeform 447">
              <a:extLst>
                <a:ext uri="{FF2B5EF4-FFF2-40B4-BE49-F238E27FC236}">
                  <a16:creationId xmlns:a16="http://schemas.microsoft.com/office/drawing/2014/main" id="{6C6DFA98-5601-BBB6-5449-15A7C3CD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Freeform 448">
              <a:extLst>
                <a:ext uri="{FF2B5EF4-FFF2-40B4-BE49-F238E27FC236}">
                  <a16:creationId xmlns:a16="http://schemas.microsoft.com/office/drawing/2014/main" id="{BACE6B5F-7809-4379-A231-395EEEF74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2" name="Freeform 449">
              <a:extLst>
                <a:ext uri="{FF2B5EF4-FFF2-40B4-BE49-F238E27FC236}">
                  <a16:creationId xmlns:a16="http://schemas.microsoft.com/office/drawing/2014/main" id="{63933C56-91BC-FB7D-D3DC-44C84FC6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3" name="Freeform 450">
              <a:extLst>
                <a:ext uri="{FF2B5EF4-FFF2-40B4-BE49-F238E27FC236}">
                  <a16:creationId xmlns:a16="http://schemas.microsoft.com/office/drawing/2014/main" id="{4745DBED-DBFF-20F7-5C75-8C2AF39A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Freeform 451">
              <a:extLst>
                <a:ext uri="{FF2B5EF4-FFF2-40B4-BE49-F238E27FC236}">
                  <a16:creationId xmlns:a16="http://schemas.microsoft.com/office/drawing/2014/main" id="{B9E7DB4C-7AC6-D2D6-A2BB-0BD91362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5" name="Freeform 452">
              <a:extLst>
                <a:ext uri="{FF2B5EF4-FFF2-40B4-BE49-F238E27FC236}">
                  <a16:creationId xmlns:a16="http://schemas.microsoft.com/office/drawing/2014/main" id="{C7FE32AC-C912-D713-C54A-F0A3169BD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6" name="Freeform 453">
              <a:extLst>
                <a:ext uri="{FF2B5EF4-FFF2-40B4-BE49-F238E27FC236}">
                  <a16:creationId xmlns:a16="http://schemas.microsoft.com/office/drawing/2014/main" id="{9CE2FDD8-F954-18C5-3483-4AF85513A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7" name="Freeform 454">
              <a:extLst>
                <a:ext uri="{FF2B5EF4-FFF2-40B4-BE49-F238E27FC236}">
                  <a16:creationId xmlns:a16="http://schemas.microsoft.com/office/drawing/2014/main" id="{D6FFA197-34F4-238A-1AD0-19DF01F3B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455">
              <a:extLst>
                <a:ext uri="{FF2B5EF4-FFF2-40B4-BE49-F238E27FC236}">
                  <a16:creationId xmlns:a16="http://schemas.microsoft.com/office/drawing/2014/main" id="{69466C4D-9172-1B46-C0EC-3AD73170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456">
              <a:extLst>
                <a:ext uri="{FF2B5EF4-FFF2-40B4-BE49-F238E27FC236}">
                  <a16:creationId xmlns:a16="http://schemas.microsoft.com/office/drawing/2014/main" id="{CB198BE7-4FBC-3A5C-8783-8AEBF87D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457">
              <a:extLst>
                <a:ext uri="{FF2B5EF4-FFF2-40B4-BE49-F238E27FC236}">
                  <a16:creationId xmlns:a16="http://schemas.microsoft.com/office/drawing/2014/main" id="{72A1DF50-3FB9-CDA0-F962-9E6367A3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458">
              <a:extLst>
                <a:ext uri="{FF2B5EF4-FFF2-40B4-BE49-F238E27FC236}">
                  <a16:creationId xmlns:a16="http://schemas.microsoft.com/office/drawing/2014/main" id="{96AD4D04-5056-42C6-136B-189C34AE6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459">
              <a:extLst>
                <a:ext uri="{FF2B5EF4-FFF2-40B4-BE49-F238E27FC236}">
                  <a16:creationId xmlns:a16="http://schemas.microsoft.com/office/drawing/2014/main" id="{B8A40E10-AC15-242A-0CF4-27010A20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3" name="Freeform 460">
              <a:extLst>
                <a:ext uri="{FF2B5EF4-FFF2-40B4-BE49-F238E27FC236}">
                  <a16:creationId xmlns:a16="http://schemas.microsoft.com/office/drawing/2014/main" id="{FDDADEBF-CF4F-3B0E-E008-2C3435561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461">
              <a:extLst>
                <a:ext uri="{FF2B5EF4-FFF2-40B4-BE49-F238E27FC236}">
                  <a16:creationId xmlns:a16="http://schemas.microsoft.com/office/drawing/2014/main" id="{3DC6A7F1-F74E-80AC-08DC-D62D926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462">
              <a:extLst>
                <a:ext uri="{FF2B5EF4-FFF2-40B4-BE49-F238E27FC236}">
                  <a16:creationId xmlns:a16="http://schemas.microsoft.com/office/drawing/2014/main" id="{307A9CF1-0049-4B39-087E-52F96069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463">
              <a:extLst>
                <a:ext uri="{FF2B5EF4-FFF2-40B4-BE49-F238E27FC236}">
                  <a16:creationId xmlns:a16="http://schemas.microsoft.com/office/drawing/2014/main" id="{C5D80EBD-1A4E-E745-F127-65860133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464">
              <a:extLst>
                <a:ext uri="{FF2B5EF4-FFF2-40B4-BE49-F238E27FC236}">
                  <a16:creationId xmlns:a16="http://schemas.microsoft.com/office/drawing/2014/main" id="{5A39508D-4594-3FCB-92E2-FDFE59AD1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465">
              <a:extLst>
                <a:ext uri="{FF2B5EF4-FFF2-40B4-BE49-F238E27FC236}">
                  <a16:creationId xmlns:a16="http://schemas.microsoft.com/office/drawing/2014/main" id="{B3B65A30-CB0A-3D68-7703-D87E1EFF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9" name="Freeform 466">
              <a:extLst>
                <a:ext uri="{FF2B5EF4-FFF2-40B4-BE49-F238E27FC236}">
                  <a16:creationId xmlns:a16="http://schemas.microsoft.com/office/drawing/2014/main" id="{85C6F6A6-3613-4FF7-89C6-08953EF40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467">
              <a:extLst>
                <a:ext uri="{FF2B5EF4-FFF2-40B4-BE49-F238E27FC236}">
                  <a16:creationId xmlns:a16="http://schemas.microsoft.com/office/drawing/2014/main" id="{A5240B47-CE43-A2D5-E215-1618174CD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468">
              <a:extLst>
                <a:ext uri="{FF2B5EF4-FFF2-40B4-BE49-F238E27FC236}">
                  <a16:creationId xmlns:a16="http://schemas.microsoft.com/office/drawing/2014/main" id="{74DC995B-6C62-2E90-2814-1CFE62088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469">
              <a:extLst>
                <a:ext uri="{FF2B5EF4-FFF2-40B4-BE49-F238E27FC236}">
                  <a16:creationId xmlns:a16="http://schemas.microsoft.com/office/drawing/2014/main" id="{AF434866-6FBC-6061-2D02-9AA377466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470">
              <a:extLst>
                <a:ext uri="{FF2B5EF4-FFF2-40B4-BE49-F238E27FC236}">
                  <a16:creationId xmlns:a16="http://schemas.microsoft.com/office/drawing/2014/main" id="{52B30276-F68B-955F-4827-B3252A67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471">
              <a:extLst>
                <a:ext uri="{FF2B5EF4-FFF2-40B4-BE49-F238E27FC236}">
                  <a16:creationId xmlns:a16="http://schemas.microsoft.com/office/drawing/2014/main" id="{7B222906-5C68-207F-CA09-CD19D43E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5" name="Freeform 472">
              <a:extLst>
                <a:ext uri="{FF2B5EF4-FFF2-40B4-BE49-F238E27FC236}">
                  <a16:creationId xmlns:a16="http://schemas.microsoft.com/office/drawing/2014/main" id="{6C06415C-7F79-32C5-9151-B0F924F49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473">
              <a:extLst>
                <a:ext uri="{FF2B5EF4-FFF2-40B4-BE49-F238E27FC236}">
                  <a16:creationId xmlns:a16="http://schemas.microsoft.com/office/drawing/2014/main" id="{2E9001F5-CD20-F795-18E8-4713E74DC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474">
              <a:extLst>
                <a:ext uri="{FF2B5EF4-FFF2-40B4-BE49-F238E27FC236}">
                  <a16:creationId xmlns:a16="http://schemas.microsoft.com/office/drawing/2014/main" id="{CDC32C46-231C-97AC-9FE7-CD03B34F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475">
              <a:extLst>
                <a:ext uri="{FF2B5EF4-FFF2-40B4-BE49-F238E27FC236}">
                  <a16:creationId xmlns:a16="http://schemas.microsoft.com/office/drawing/2014/main" id="{98A09DC6-AC01-3BBC-D18E-D1B981411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476">
              <a:extLst>
                <a:ext uri="{FF2B5EF4-FFF2-40B4-BE49-F238E27FC236}">
                  <a16:creationId xmlns:a16="http://schemas.microsoft.com/office/drawing/2014/main" id="{60C01FB4-37EC-A821-E888-37CBB32B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477">
              <a:extLst>
                <a:ext uri="{FF2B5EF4-FFF2-40B4-BE49-F238E27FC236}">
                  <a16:creationId xmlns:a16="http://schemas.microsoft.com/office/drawing/2014/main" id="{7BA032AD-65D0-C4C5-A80E-00151037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" name="Freeform 478">
              <a:extLst>
                <a:ext uri="{FF2B5EF4-FFF2-40B4-BE49-F238E27FC236}">
                  <a16:creationId xmlns:a16="http://schemas.microsoft.com/office/drawing/2014/main" id="{7AF42341-7076-FB9C-2D67-EF2840150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479">
              <a:extLst>
                <a:ext uri="{FF2B5EF4-FFF2-40B4-BE49-F238E27FC236}">
                  <a16:creationId xmlns:a16="http://schemas.microsoft.com/office/drawing/2014/main" id="{B202D7AF-AC2D-E7E9-18F9-1BDE7969C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480">
              <a:extLst>
                <a:ext uri="{FF2B5EF4-FFF2-40B4-BE49-F238E27FC236}">
                  <a16:creationId xmlns:a16="http://schemas.microsoft.com/office/drawing/2014/main" id="{9F340484-4E38-1AE8-9C58-A8807E34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481">
              <a:extLst>
                <a:ext uri="{FF2B5EF4-FFF2-40B4-BE49-F238E27FC236}">
                  <a16:creationId xmlns:a16="http://schemas.microsoft.com/office/drawing/2014/main" id="{0F451849-DD7E-726A-EC65-A254F066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482">
              <a:extLst>
                <a:ext uri="{FF2B5EF4-FFF2-40B4-BE49-F238E27FC236}">
                  <a16:creationId xmlns:a16="http://schemas.microsoft.com/office/drawing/2014/main" id="{278AEACC-21F2-B67B-8998-6FFC7F7D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483">
              <a:extLst>
                <a:ext uri="{FF2B5EF4-FFF2-40B4-BE49-F238E27FC236}">
                  <a16:creationId xmlns:a16="http://schemas.microsoft.com/office/drawing/2014/main" id="{FDDF0455-5C83-93EC-A143-B0A02BAFC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Freeform 484">
              <a:extLst>
                <a:ext uri="{FF2B5EF4-FFF2-40B4-BE49-F238E27FC236}">
                  <a16:creationId xmlns:a16="http://schemas.microsoft.com/office/drawing/2014/main" id="{A1A27E69-B828-289B-F57B-017956020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485">
              <a:extLst>
                <a:ext uri="{FF2B5EF4-FFF2-40B4-BE49-F238E27FC236}">
                  <a16:creationId xmlns:a16="http://schemas.microsoft.com/office/drawing/2014/main" id="{BC22DDBB-47D6-B936-291D-28657993B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486">
              <a:extLst>
                <a:ext uri="{FF2B5EF4-FFF2-40B4-BE49-F238E27FC236}">
                  <a16:creationId xmlns:a16="http://schemas.microsoft.com/office/drawing/2014/main" id="{6642E233-D42C-E171-3884-66986A2C6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487">
              <a:extLst>
                <a:ext uri="{FF2B5EF4-FFF2-40B4-BE49-F238E27FC236}">
                  <a16:creationId xmlns:a16="http://schemas.microsoft.com/office/drawing/2014/main" id="{C95BDD73-993A-F85E-EC97-67697D715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488">
              <a:extLst>
                <a:ext uri="{FF2B5EF4-FFF2-40B4-BE49-F238E27FC236}">
                  <a16:creationId xmlns:a16="http://schemas.microsoft.com/office/drawing/2014/main" id="{5D5A5F41-64AA-B77B-1FD5-772CC3E8C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489">
              <a:extLst>
                <a:ext uri="{FF2B5EF4-FFF2-40B4-BE49-F238E27FC236}">
                  <a16:creationId xmlns:a16="http://schemas.microsoft.com/office/drawing/2014/main" id="{9A6DE758-42D8-BF71-EF0D-E32D688F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" name="Freeform 490">
              <a:extLst>
                <a:ext uri="{FF2B5EF4-FFF2-40B4-BE49-F238E27FC236}">
                  <a16:creationId xmlns:a16="http://schemas.microsoft.com/office/drawing/2014/main" id="{1D7EC3F6-05D3-E8C5-8E92-6ABC96BD1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491">
              <a:extLst>
                <a:ext uri="{FF2B5EF4-FFF2-40B4-BE49-F238E27FC236}">
                  <a16:creationId xmlns:a16="http://schemas.microsoft.com/office/drawing/2014/main" id="{80941614-04AE-9681-8A7D-5A79A17B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492">
              <a:extLst>
                <a:ext uri="{FF2B5EF4-FFF2-40B4-BE49-F238E27FC236}">
                  <a16:creationId xmlns:a16="http://schemas.microsoft.com/office/drawing/2014/main" id="{78C6E9F5-FBD7-37D0-A05D-5C8599F4A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493">
              <a:extLst>
                <a:ext uri="{FF2B5EF4-FFF2-40B4-BE49-F238E27FC236}">
                  <a16:creationId xmlns:a16="http://schemas.microsoft.com/office/drawing/2014/main" id="{A46D6E15-294A-88D3-F4E5-37E31EFB1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494">
              <a:extLst>
                <a:ext uri="{FF2B5EF4-FFF2-40B4-BE49-F238E27FC236}">
                  <a16:creationId xmlns:a16="http://schemas.microsoft.com/office/drawing/2014/main" id="{5BB393B1-3241-744D-3E0F-274148D0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495">
              <a:extLst>
                <a:ext uri="{FF2B5EF4-FFF2-40B4-BE49-F238E27FC236}">
                  <a16:creationId xmlns:a16="http://schemas.microsoft.com/office/drawing/2014/main" id="{831E5669-536D-532B-7FFD-C71A9988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Freeform 496">
              <a:extLst>
                <a:ext uri="{FF2B5EF4-FFF2-40B4-BE49-F238E27FC236}">
                  <a16:creationId xmlns:a16="http://schemas.microsoft.com/office/drawing/2014/main" id="{02232CB8-B926-FCC8-CA81-07B3A97CE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497">
              <a:extLst>
                <a:ext uri="{FF2B5EF4-FFF2-40B4-BE49-F238E27FC236}">
                  <a16:creationId xmlns:a16="http://schemas.microsoft.com/office/drawing/2014/main" id="{2D75D66F-A684-E42D-10C7-4065949A3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498">
              <a:extLst>
                <a:ext uri="{FF2B5EF4-FFF2-40B4-BE49-F238E27FC236}">
                  <a16:creationId xmlns:a16="http://schemas.microsoft.com/office/drawing/2014/main" id="{508F21A3-63E5-C17C-39F6-F903D098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499">
              <a:extLst>
                <a:ext uri="{FF2B5EF4-FFF2-40B4-BE49-F238E27FC236}">
                  <a16:creationId xmlns:a16="http://schemas.microsoft.com/office/drawing/2014/main" id="{E83249AD-37C0-9A37-224B-40AACCE7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500">
              <a:extLst>
                <a:ext uri="{FF2B5EF4-FFF2-40B4-BE49-F238E27FC236}">
                  <a16:creationId xmlns:a16="http://schemas.microsoft.com/office/drawing/2014/main" id="{C101D883-FAA9-5DCA-666D-3C9E213B1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501">
              <a:extLst>
                <a:ext uri="{FF2B5EF4-FFF2-40B4-BE49-F238E27FC236}">
                  <a16:creationId xmlns:a16="http://schemas.microsoft.com/office/drawing/2014/main" id="{7A68BBF3-CD78-251A-C817-AB3C54215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5" name="Freeform 502">
              <a:extLst>
                <a:ext uri="{FF2B5EF4-FFF2-40B4-BE49-F238E27FC236}">
                  <a16:creationId xmlns:a16="http://schemas.microsoft.com/office/drawing/2014/main" id="{93716848-9C2F-9233-A03D-A546C5AD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503">
              <a:extLst>
                <a:ext uri="{FF2B5EF4-FFF2-40B4-BE49-F238E27FC236}">
                  <a16:creationId xmlns:a16="http://schemas.microsoft.com/office/drawing/2014/main" id="{79579763-2DC7-52A8-DFC0-C7BBD5DD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504">
              <a:extLst>
                <a:ext uri="{FF2B5EF4-FFF2-40B4-BE49-F238E27FC236}">
                  <a16:creationId xmlns:a16="http://schemas.microsoft.com/office/drawing/2014/main" id="{34DE2051-46DE-C615-5855-AF7D09D4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505">
              <a:extLst>
                <a:ext uri="{FF2B5EF4-FFF2-40B4-BE49-F238E27FC236}">
                  <a16:creationId xmlns:a16="http://schemas.microsoft.com/office/drawing/2014/main" id="{8AEF2FC4-F123-A7EB-E0FC-8AB715F60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506">
              <a:extLst>
                <a:ext uri="{FF2B5EF4-FFF2-40B4-BE49-F238E27FC236}">
                  <a16:creationId xmlns:a16="http://schemas.microsoft.com/office/drawing/2014/main" id="{2ACDEF82-5449-6647-F1C5-80FE495C3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507">
              <a:extLst>
                <a:ext uri="{FF2B5EF4-FFF2-40B4-BE49-F238E27FC236}">
                  <a16:creationId xmlns:a16="http://schemas.microsoft.com/office/drawing/2014/main" id="{9210FEC0-BEF2-46E9-72F6-F58A1CC65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1" name="Freeform 508">
              <a:extLst>
                <a:ext uri="{FF2B5EF4-FFF2-40B4-BE49-F238E27FC236}">
                  <a16:creationId xmlns:a16="http://schemas.microsoft.com/office/drawing/2014/main" id="{80B4BC1C-26D5-8284-48D3-7BCAD0E1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509">
              <a:extLst>
                <a:ext uri="{FF2B5EF4-FFF2-40B4-BE49-F238E27FC236}">
                  <a16:creationId xmlns:a16="http://schemas.microsoft.com/office/drawing/2014/main" id="{86E009AE-A280-2AA8-A754-FCCCCA41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510">
              <a:extLst>
                <a:ext uri="{FF2B5EF4-FFF2-40B4-BE49-F238E27FC236}">
                  <a16:creationId xmlns:a16="http://schemas.microsoft.com/office/drawing/2014/main" id="{C2BAC2CC-630C-ECE1-5DFF-606C40728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511">
              <a:extLst>
                <a:ext uri="{FF2B5EF4-FFF2-40B4-BE49-F238E27FC236}">
                  <a16:creationId xmlns:a16="http://schemas.microsoft.com/office/drawing/2014/main" id="{9E7688D3-742F-DE73-D06C-03FC4FC8E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512">
              <a:extLst>
                <a:ext uri="{FF2B5EF4-FFF2-40B4-BE49-F238E27FC236}">
                  <a16:creationId xmlns:a16="http://schemas.microsoft.com/office/drawing/2014/main" id="{C0F24E9C-0A60-1151-FBFB-ECA31ED7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513">
              <a:extLst>
                <a:ext uri="{FF2B5EF4-FFF2-40B4-BE49-F238E27FC236}">
                  <a16:creationId xmlns:a16="http://schemas.microsoft.com/office/drawing/2014/main" id="{D515A2F7-BEE8-73FF-D73C-CCF20CE56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Freeform 514">
              <a:extLst>
                <a:ext uri="{FF2B5EF4-FFF2-40B4-BE49-F238E27FC236}">
                  <a16:creationId xmlns:a16="http://schemas.microsoft.com/office/drawing/2014/main" id="{03500AB5-054C-707F-26A9-F0D17113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8" name="Freeform 515">
              <a:extLst>
                <a:ext uri="{FF2B5EF4-FFF2-40B4-BE49-F238E27FC236}">
                  <a16:creationId xmlns:a16="http://schemas.microsoft.com/office/drawing/2014/main" id="{EA61DD81-A271-0318-CE76-70993FC8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9" name="Freeform 516">
              <a:extLst>
                <a:ext uri="{FF2B5EF4-FFF2-40B4-BE49-F238E27FC236}">
                  <a16:creationId xmlns:a16="http://schemas.microsoft.com/office/drawing/2014/main" id="{347DE54E-9788-80C3-178B-F3764818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Freeform 517">
              <a:extLst>
                <a:ext uri="{FF2B5EF4-FFF2-40B4-BE49-F238E27FC236}">
                  <a16:creationId xmlns:a16="http://schemas.microsoft.com/office/drawing/2014/main" id="{D2C8D630-9309-89C0-F6E9-2AC2C4CC9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1" name="Freeform 518">
              <a:extLst>
                <a:ext uri="{FF2B5EF4-FFF2-40B4-BE49-F238E27FC236}">
                  <a16:creationId xmlns:a16="http://schemas.microsoft.com/office/drawing/2014/main" id="{B5E4F569-F737-A12E-6C19-2B07CB85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" name="Freeform 519">
              <a:extLst>
                <a:ext uri="{FF2B5EF4-FFF2-40B4-BE49-F238E27FC236}">
                  <a16:creationId xmlns:a16="http://schemas.microsoft.com/office/drawing/2014/main" id="{4B445673-AA4B-BDF9-B3F6-5097D37A7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Freeform 520">
              <a:extLst>
                <a:ext uri="{FF2B5EF4-FFF2-40B4-BE49-F238E27FC236}">
                  <a16:creationId xmlns:a16="http://schemas.microsoft.com/office/drawing/2014/main" id="{534B749F-8F5F-18CD-030D-FAAC766E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" name="Freeform 521">
              <a:extLst>
                <a:ext uri="{FF2B5EF4-FFF2-40B4-BE49-F238E27FC236}">
                  <a16:creationId xmlns:a16="http://schemas.microsoft.com/office/drawing/2014/main" id="{70FCB0BA-6C5B-AEA8-8142-DD942275F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Freeform 522">
              <a:extLst>
                <a:ext uri="{FF2B5EF4-FFF2-40B4-BE49-F238E27FC236}">
                  <a16:creationId xmlns:a16="http://schemas.microsoft.com/office/drawing/2014/main" id="{EE5AB148-CA04-373D-C827-1227238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6" name="Rectangle 523">
              <a:extLst>
                <a:ext uri="{FF2B5EF4-FFF2-40B4-BE49-F238E27FC236}">
                  <a16:creationId xmlns:a16="http://schemas.microsoft.com/office/drawing/2014/main" id="{F18FAA3B-FF4F-1579-8C8E-59224FAC6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7" name="Freeform 524">
              <a:extLst>
                <a:ext uri="{FF2B5EF4-FFF2-40B4-BE49-F238E27FC236}">
                  <a16:creationId xmlns:a16="http://schemas.microsoft.com/office/drawing/2014/main" id="{6FD76A54-220C-AD9A-BE5E-C14D7FA1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8" name="Freeform 525">
              <a:extLst>
                <a:ext uri="{FF2B5EF4-FFF2-40B4-BE49-F238E27FC236}">
                  <a16:creationId xmlns:a16="http://schemas.microsoft.com/office/drawing/2014/main" id="{B33B6929-0DC4-C7EC-575E-FA805DBFE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9" name="Freeform 526">
              <a:extLst>
                <a:ext uri="{FF2B5EF4-FFF2-40B4-BE49-F238E27FC236}">
                  <a16:creationId xmlns:a16="http://schemas.microsoft.com/office/drawing/2014/main" id="{3ACC8799-4038-BCF0-8561-227A1924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0" name="Freeform 527">
              <a:extLst>
                <a:ext uri="{FF2B5EF4-FFF2-40B4-BE49-F238E27FC236}">
                  <a16:creationId xmlns:a16="http://schemas.microsoft.com/office/drawing/2014/main" id="{DDCB539D-E578-94FC-6654-05985C67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1" name="Freeform 528">
              <a:extLst>
                <a:ext uri="{FF2B5EF4-FFF2-40B4-BE49-F238E27FC236}">
                  <a16:creationId xmlns:a16="http://schemas.microsoft.com/office/drawing/2014/main" id="{2042E9CC-812E-3482-0D3F-59945748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Freeform 529">
              <a:extLst>
                <a:ext uri="{FF2B5EF4-FFF2-40B4-BE49-F238E27FC236}">
                  <a16:creationId xmlns:a16="http://schemas.microsoft.com/office/drawing/2014/main" id="{5EC0FDAF-4EE1-1A2B-9A5C-D1A15B78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" name="Freeform 530">
              <a:extLst>
                <a:ext uri="{FF2B5EF4-FFF2-40B4-BE49-F238E27FC236}">
                  <a16:creationId xmlns:a16="http://schemas.microsoft.com/office/drawing/2014/main" id="{44CA8789-8E20-CEAA-DAF3-F11B66323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Freeform 531">
              <a:extLst>
                <a:ext uri="{FF2B5EF4-FFF2-40B4-BE49-F238E27FC236}">
                  <a16:creationId xmlns:a16="http://schemas.microsoft.com/office/drawing/2014/main" id="{55CD82F9-24CC-40CC-76D2-0336FFBD2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Freeform 532">
              <a:extLst>
                <a:ext uri="{FF2B5EF4-FFF2-40B4-BE49-F238E27FC236}">
                  <a16:creationId xmlns:a16="http://schemas.microsoft.com/office/drawing/2014/main" id="{E8C4D7B7-7E78-AED2-83DC-85281ED9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6" name="Freeform 533">
              <a:extLst>
                <a:ext uri="{FF2B5EF4-FFF2-40B4-BE49-F238E27FC236}">
                  <a16:creationId xmlns:a16="http://schemas.microsoft.com/office/drawing/2014/main" id="{11BC1E9F-DBDE-68B5-8AC6-9026C59A8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Freeform 534">
              <a:extLst>
                <a:ext uri="{FF2B5EF4-FFF2-40B4-BE49-F238E27FC236}">
                  <a16:creationId xmlns:a16="http://schemas.microsoft.com/office/drawing/2014/main" id="{D59C5080-374C-ECB4-FB7B-40C5F4D8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8" name="Freeform 535">
              <a:extLst>
                <a:ext uri="{FF2B5EF4-FFF2-40B4-BE49-F238E27FC236}">
                  <a16:creationId xmlns:a16="http://schemas.microsoft.com/office/drawing/2014/main" id="{B76F154A-694E-6DD1-BBFB-42E372B18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9" name="Freeform 536">
              <a:extLst>
                <a:ext uri="{FF2B5EF4-FFF2-40B4-BE49-F238E27FC236}">
                  <a16:creationId xmlns:a16="http://schemas.microsoft.com/office/drawing/2014/main" id="{749437C7-A700-1A72-99A7-A0800812F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0" name="Freeform 537">
              <a:extLst>
                <a:ext uri="{FF2B5EF4-FFF2-40B4-BE49-F238E27FC236}">
                  <a16:creationId xmlns:a16="http://schemas.microsoft.com/office/drawing/2014/main" id="{B2B4E89F-7BAC-3803-3FCB-28DDE927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1" name="Freeform 538">
              <a:extLst>
                <a:ext uri="{FF2B5EF4-FFF2-40B4-BE49-F238E27FC236}">
                  <a16:creationId xmlns:a16="http://schemas.microsoft.com/office/drawing/2014/main" id="{AB6A37A7-CF14-7841-ADB5-8F03CDD7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2" name="Freeform 539">
              <a:extLst>
                <a:ext uri="{FF2B5EF4-FFF2-40B4-BE49-F238E27FC236}">
                  <a16:creationId xmlns:a16="http://schemas.microsoft.com/office/drawing/2014/main" id="{D9485C54-FDF8-28C4-A4C0-A7046F366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" name="Freeform 540">
              <a:extLst>
                <a:ext uri="{FF2B5EF4-FFF2-40B4-BE49-F238E27FC236}">
                  <a16:creationId xmlns:a16="http://schemas.microsoft.com/office/drawing/2014/main" id="{D17E622F-2FCC-131F-C834-9A0C8C9F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4" name="Freeform 541">
              <a:extLst>
                <a:ext uri="{FF2B5EF4-FFF2-40B4-BE49-F238E27FC236}">
                  <a16:creationId xmlns:a16="http://schemas.microsoft.com/office/drawing/2014/main" id="{C73CBAEA-11CC-6703-D4A1-24FC76F1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5" name="Freeform 542">
              <a:extLst>
                <a:ext uri="{FF2B5EF4-FFF2-40B4-BE49-F238E27FC236}">
                  <a16:creationId xmlns:a16="http://schemas.microsoft.com/office/drawing/2014/main" id="{A2B6DE02-AC26-419F-29BD-C4AD1FD5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6" name="Freeform 543">
              <a:extLst>
                <a:ext uri="{FF2B5EF4-FFF2-40B4-BE49-F238E27FC236}">
                  <a16:creationId xmlns:a16="http://schemas.microsoft.com/office/drawing/2014/main" id="{CF5BCCD4-A8B4-97DD-1ABF-6955F1516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7" name="Freeform 544">
              <a:extLst>
                <a:ext uri="{FF2B5EF4-FFF2-40B4-BE49-F238E27FC236}">
                  <a16:creationId xmlns:a16="http://schemas.microsoft.com/office/drawing/2014/main" id="{9B38258D-8CDD-C58A-F284-40B678D85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8" name="Freeform 545">
              <a:extLst>
                <a:ext uri="{FF2B5EF4-FFF2-40B4-BE49-F238E27FC236}">
                  <a16:creationId xmlns:a16="http://schemas.microsoft.com/office/drawing/2014/main" id="{F2CC8D52-E365-287E-C4A2-BFE68B04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9" name="Freeform 546">
              <a:extLst>
                <a:ext uri="{FF2B5EF4-FFF2-40B4-BE49-F238E27FC236}">
                  <a16:creationId xmlns:a16="http://schemas.microsoft.com/office/drawing/2014/main" id="{76E0C2A8-2B4E-C511-000B-AE17A3CB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0" name="Freeform 547">
              <a:extLst>
                <a:ext uri="{FF2B5EF4-FFF2-40B4-BE49-F238E27FC236}">
                  <a16:creationId xmlns:a16="http://schemas.microsoft.com/office/drawing/2014/main" id="{2C912BA6-BB71-31EE-8FD1-247C9D8B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" name="Freeform 548">
              <a:extLst>
                <a:ext uri="{FF2B5EF4-FFF2-40B4-BE49-F238E27FC236}">
                  <a16:creationId xmlns:a16="http://schemas.microsoft.com/office/drawing/2014/main" id="{F877C768-625B-473A-C04C-1362981E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2" name="Freeform 549">
              <a:extLst>
                <a:ext uri="{FF2B5EF4-FFF2-40B4-BE49-F238E27FC236}">
                  <a16:creationId xmlns:a16="http://schemas.microsoft.com/office/drawing/2014/main" id="{45C7A2B2-C80F-8589-282B-741164AB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Freeform 550">
              <a:extLst>
                <a:ext uri="{FF2B5EF4-FFF2-40B4-BE49-F238E27FC236}">
                  <a16:creationId xmlns:a16="http://schemas.microsoft.com/office/drawing/2014/main" id="{7507715B-8DF1-6536-7471-5F050BCA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4" name="Freeform 551">
              <a:extLst>
                <a:ext uri="{FF2B5EF4-FFF2-40B4-BE49-F238E27FC236}">
                  <a16:creationId xmlns:a16="http://schemas.microsoft.com/office/drawing/2014/main" id="{AAEC94A2-84C2-EFC3-D765-E6A68DD06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5" name="Freeform 552">
              <a:extLst>
                <a:ext uri="{FF2B5EF4-FFF2-40B4-BE49-F238E27FC236}">
                  <a16:creationId xmlns:a16="http://schemas.microsoft.com/office/drawing/2014/main" id="{79D2B6D4-9137-5F26-4174-B7DC29FA1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Freeform 553">
              <a:extLst>
                <a:ext uri="{FF2B5EF4-FFF2-40B4-BE49-F238E27FC236}">
                  <a16:creationId xmlns:a16="http://schemas.microsoft.com/office/drawing/2014/main" id="{EF4B8349-0987-3208-8162-B423BF56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7" name="Freeform 554">
              <a:extLst>
                <a:ext uri="{FF2B5EF4-FFF2-40B4-BE49-F238E27FC236}">
                  <a16:creationId xmlns:a16="http://schemas.microsoft.com/office/drawing/2014/main" id="{8E165013-7F31-5CDF-64DF-D2F16E38D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8" name="Freeform 555">
              <a:extLst>
                <a:ext uri="{FF2B5EF4-FFF2-40B4-BE49-F238E27FC236}">
                  <a16:creationId xmlns:a16="http://schemas.microsoft.com/office/drawing/2014/main" id="{4C4FDC2F-C72E-3980-2F66-CB985DFA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9" name="Freeform 556">
              <a:extLst>
                <a:ext uri="{FF2B5EF4-FFF2-40B4-BE49-F238E27FC236}">
                  <a16:creationId xmlns:a16="http://schemas.microsoft.com/office/drawing/2014/main" id="{D32369CE-BD3A-5EC2-1E97-33B95F20F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0" name="Freeform 557">
              <a:extLst>
                <a:ext uri="{FF2B5EF4-FFF2-40B4-BE49-F238E27FC236}">
                  <a16:creationId xmlns:a16="http://schemas.microsoft.com/office/drawing/2014/main" id="{A7B126CE-7814-CFB2-7511-9CB56F409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1" name="Freeform 558">
              <a:extLst>
                <a:ext uri="{FF2B5EF4-FFF2-40B4-BE49-F238E27FC236}">
                  <a16:creationId xmlns:a16="http://schemas.microsoft.com/office/drawing/2014/main" id="{73538A4D-596B-9BB5-89CD-BA2CFBB72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2" name="Freeform 559">
              <a:extLst>
                <a:ext uri="{FF2B5EF4-FFF2-40B4-BE49-F238E27FC236}">
                  <a16:creationId xmlns:a16="http://schemas.microsoft.com/office/drawing/2014/main" id="{462C2BE2-5E7C-2C26-CCB2-983305D9F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3" name="Freeform 560">
              <a:extLst>
                <a:ext uri="{FF2B5EF4-FFF2-40B4-BE49-F238E27FC236}">
                  <a16:creationId xmlns:a16="http://schemas.microsoft.com/office/drawing/2014/main" id="{2CCBAEEB-2840-B52D-9FCD-8BC3C295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4" name="Freeform 561">
              <a:extLst>
                <a:ext uri="{FF2B5EF4-FFF2-40B4-BE49-F238E27FC236}">
                  <a16:creationId xmlns:a16="http://schemas.microsoft.com/office/drawing/2014/main" id="{7245629B-D918-CD4A-9313-E656DD403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5" name="Freeform 562">
              <a:extLst>
                <a:ext uri="{FF2B5EF4-FFF2-40B4-BE49-F238E27FC236}">
                  <a16:creationId xmlns:a16="http://schemas.microsoft.com/office/drawing/2014/main" id="{DD8220FC-FDF9-A688-DF09-3B1D371A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6" name="Freeform 563">
              <a:extLst>
                <a:ext uri="{FF2B5EF4-FFF2-40B4-BE49-F238E27FC236}">
                  <a16:creationId xmlns:a16="http://schemas.microsoft.com/office/drawing/2014/main" id="{2875201E-203B-4645-F88D-AC43B655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7" name="Freeform 564">
              <a:extLst>
                <a:ext uri="{FF2B5EF4-FFF2-40B4-BE49-F238E27FC236}">
                  <a16:creationId xmlns:a16="http://schemas.microsoft.com/office/drawing/2014/main" id="{15E9F3CB-0D0D-DB3D-8864-405C7E84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Freeform 565">
              <a:extLst>
                <a:ext uri="{FF2B5EF4-FFF2-40B4-BE49-F238E27FC236}">
                  <a16:creationId xmlns:a16="http://schemas.microsoft.com/office/drawing/2014/main" id="{76960FDF-B2EA-CBED-B390-468DD7C2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9" name="Freeform 566">
              <a:extLst>
                <a:ext uri="{FF2B5EF4-FFF2-40B4-BE49-F238E27FC236}">
                  <a16:creationId xmlns:a16="http://schemas.microsoft.com/office/drawing/2014/main" id="{1DA4A20F-8E43-0EFC-19AA-AC7CFCE0A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Freeform 567">
              <a:extLst>
                <a:ext uri="{FF2B5EF4-FFF2-40B4-BE49-F238E27FC236}">
                  <a16:creationId xmlns:a16="http://schemas.microsoft.com/office/drawing/2014/main" id="{5E2AA86B-8D13-FD26-2B5E-1C04F2B37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1" name="Freeform 568">
              <a:extLst>
                <a:ext uri="{FF2B5EF4-FFF2-40B4-BE49-F238E27FC236}">
                  <a16:creationId xmlns:a16="http://schemas.microsoft.com/office/drawing/2014/main" id="{E6BB6EA7-9F19-1860-02F7-B29AA7A6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2" name="Freeform 569">
              <a:extLst>
                <a:ext uri="{FF2B5EF4-FFF2-40B4-BE49-F238E27FC236}">
                  <a16:creationId xmlns:a16="http://schemas.microsoft.com/office/drawing/2014/main" id="{C91F04C8-2110-8146-BFAD-FBC528F69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" name="Freeform 570">
              <a:extLst>
                <a:ext uri="{FF2B5EF4-FFF2-40B4-BE49-F238E27FC236}">
                  <a16:creationId xmlns:a16="http://schemas.microsoft.com/office/drawing/2014/main" id="{19640CD1-4CE7-A4C3-C9C0-D52F5A9A0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" name="Freeform 571">
              <a:extLst>
                <a:ext uri="{FF2B5EF4-FFF2-40B4-BE49-F238E27FC236}">
                  <a16:creationId xmlns:a16="http://schemas.microsoft.com/office/drawing/2014/main" id="{B3EB1CA1-3187-3934-64B6-432679938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" name="Freeform 572">
              <a:extLst>
                <a:ext uri="{FF2B5EF4-FFF2-40B4-BE49-F238E27FC236}">
                  <a16:creationId xmlns:a16="http://schemas.microsoft.com/office/drawing/2014/main" id="{80160227-3400-FD15-D03D-D381965D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6" name="Freeform 573">
              <a:extLst>
                <a:ext uri="{FF2B5EF4-FFF2-40B4-BE49-F238E27FC236}">
                  <a16:creationId xmlns:a16="http://schemas.microsoft.com/office/drawing/2014/main" id="{FFE3A684-D05D-7281-B1A6-8EB05738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7" name="Freeform 574">
              <a:extLst>
                <a:ext uri="{FF2B5EF4-FFF2-40B4-BE49-F238E27FC236}">
                  <a16:creationId xmlns:a16="http://schemas.microsoft.com/office/drawing/2014/main" id="{7AFEB40E-44FC-16B3-64D2-0DC90B7D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8" name="Freeform 575">
              <a:extLst>
                <a:ext uri="{FF2B5EF4-FFF2-40B4-BE49-F238E27FC236}">
                  <a16:creationId xmlns:a16="http://schemas.microsoft.com/office/drawing/2014/main" id="{A042D3D6-2736-C05D-D1E1-9E972380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" name="Freeform 576">
              <a:extLst>
                <a:ext uri="{FF2B5EF4-FFF2-40B4-BE49-F238E27FC236}">
                  <a16:creationId xmlns:a16="http://schemas.microsoft.com/office/drawing/2014/main" id="{4AEFBF60-440A-9495-03C5-5CF4EF4F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0" name="Freeform 577">
              <a:extLst>
                <a:ext uri="{FF2B5EF4-FFF2-40B4-BE49-F238E27FC236}">
                  <a16:creationId xmlns:a16="http://schemas.microsoft.com/office/drawing/2014/main" id="{8AB0A3F7-AF2C-6598-D786-7C028946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1" name="Freeform 578">
              <a:extLst>
                <a:ext uri="{FF2B5EF4-FFF2-40B4-BE49-F238E27FC236}">
                  <a16:creationId xmlns:a16="http://schemas.microsoft.com/office/drawing/2014/main" id="{372130D0-F9C6-8941-6D05-1A5B27DE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2" name="Freeform 579">
              <a:extLst>
                <a:ext uri="{FF2B5EF4-FFF2-40B4-BE49-F238E27FC236}">
                  <a16:creationId xmlns:a16="http://schemas.microsoft.com/office/drawing/2014/main" id="{90C30C5C-B9A1-FF4D-B43C-18D0C5FB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3" name="Freeform 580">
              <a:extLst>
                <a:ext uri="{FF2B5EF4-FFF2-40B4-BE49-F238E27FC236}">
                  <a16:creationId xmlns:a16="http://schemas.microsoft.com/office/drawing/2014/main" id="{4878B03D-9B50-9595-251D-83967131D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4" name="Freeform 581">
              <a:extLst>
                <a:ext uri="{FF2B5EF4-FFF2-40B4-BE49-F238E27FC236}">
                  <a16:creationId xmlns:a16="http://schemas.microsoft.com/office/drawing/2014/main" id="{1E22972E-87A5-8FB6-4D42-ABD1826BD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5" name="Freeform 582">
              <a:extLst>
                <a:ext uri="{FF2B5EF4-FFF2-40B4-BE49-F238E27FC236}">
                  <a16:creationId xmlns:a16="http://schemas.microsoft.com/office/drawing/2014/main" id="{061FC532-69CF-59E5-AAD5-D4E83CB6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6" name="Freeform 583">
              <a:extLst>
                <a:ext uri="{FF2B5EF4-FFF2-40B4-BE49-F238E27FC236}">
                  <a16:creationId xmlns:a16="http://schemas.microsoft.com/office/drawing/2014/main" id="{1252B22F-8F2D-FD89-7B23-0B5732BE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7" name="Freeform 584">
              <a:extLst>
                <a:ext uri="{FF2B5EF4-FFF2-40B4-BE49-F238E27FC236}">
                  <a16:creationId xmlns:a16="http://schemas.microsoft.com/office/drawing/2014/main" id="{D14A3106-D19A-BA91-963F-1BB2AA6B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8" name="Freeform 585">
              <a:extLst>
                <a:ext uri="{FF2B5EF4-FFF2-40B4-BE49-F238E27FC236}">
                  <a16:creationId xmlns:a16="http://schemas.microsoft.com/office/drawing/2014/main" id="{C078AB44-8F81-AD46-EB0A-543111E32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9" name="Freeform 586">
              <a:extLst>
                <a:ext uri="{FF2B5EF4-FFF2-40B4-BE49-F238E27FC236}">
                  <a16:creationId xmlns:a16="http://schemas.microsoft.com/office/drawing/2014/main" id="{BF63207A-8668-92C0-7380-2953E0A76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0" name="Freeform 587">
              <a:extLst>
                <a:ext uri="{FF2B5EF4-FFF2-40B4-BE49-F238E27FC236}">
                  <a16:creationId xmlns:a16="http://schemas.microsoft.com/office/drawing/2014/main" id="{EADFF2CC-7A17-E09B-5E06-074FC48E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1" name="Freeform 588">
              <a:extLst>
                <a:ext uri="{FF2B5EF4-FFF2-40B4-BE49-F238E27FC236}">
                  <a16:creationId xmlns:a16="http://schemas.microsoft.com/office/drawing/2014/main" id="{7B06D87A-DC75-E3D8-718B-35C215B5D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2" name="Freeform 589">
              <a:extLst>
                <a:ext uri="{FF2B5EF4-FFF2-40B4-BE49-F238E27FC236}">
                  <a16:creationId xmlns:a16="http://schemas.microsoft.com/office/drawing/2014/main" id="{1441B7D3-A532-E899-9738-E101DC2D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3" name="Freeform 590">
              <a:extLst>
                <a:ext uri="{FF2B5EF4-FFF2-40B4-BE49-F238E27FC236}">
                  <a16:creationId xmlns:a16="http://schemas.microsoft.com/office/drawing/2014/main" id="{477E5563-0385-4975-991F-C590C1126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Freeform 591">
              <a:extLst>
                <a:ext uri="{FF2B5EF4-FFF2-40B4-BE49-F238E27FC236}">
                  <a16:creationId xmlns:a16="http://schemas.microsoft.com/office/drawing/2014/main" id="{A58B2A56-E3C6-68E5-F74C-E713692F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592">
              <a:extLst>
                <a:ext uri="{FF2B5EF4-FFF2-40B4-BE49-F238E27FC236}">
                  <a16:creationId xmlns:a16="http://schemas.microsoft.com/office/drawing/2014/main" id="{5A073B39-2516-58E3-ABFE-0A3AB3110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593">
              <a:extLst>
                <a:ext uri="{FF2B5EF4-FFF2-40B4-BE49-F238E27FC236}">
                  <a16:creationId xmlns:a16="http://schemas.microsoft.com/office/drawing/2014/main" id="{A58D5D33-CA80-DC49-6AA5-207C819E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" name="Freeform 594">
              <a:extLst>
                <a:ext uri="{FF2B5EF4-FFF2-40B4-BE49-F238E27FC236}">
                  <a16:creationId xmlns:a16="http://schemas.microsoft.com/office/drawing/2014/main" id="{FB164DFC-DACE-4115-4106-1AF604A7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" name="Freeform 595">
              <a:extLst>
                <a:ext uri="{FF2B5EF4-FFF2-40B4-BE49-F238E27FC236}">
                  <a16:creationId xmlns:a16="http://schemas.microsoft.com/office/drawing/2014/main" id="{F0FEC4D5-47BF-2CBF-D128-80ECEE29D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" name="Freeform 596">
              <a:extLst>
                <a:ext uri="{FF2B5EF4-FFF2-40B4-BE49-F238E27FC236}">
                  <a16:creationId xmlns:a16="http://schemas.microsoft.com/office/drawing/2014/main" id="{95A04B77-C5A8-51D3-4970-1834A287F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" name="Freeform 597">
              <a:extLst>
                <a:ext uri="{FF2B5EF4-FFF2-40B4-BE49-F238E27FC236}">
                  <a16:creationId xmlns:a16="http://schemas.microsoft.com/office/drawing/2014/main" id="{B028CD51-B5F9-3563-B61B-48B78974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" name="Freeform 598">
              <a:extLst>
                <a:ext uri="{FF2B5EF4-FFF2-40B4-BE49-F238E27FC236}">
                  <a16:creationId xmlns:a16="http://schemas.microsoft.com/office/drawing/2014/main" id="{C5304723-9A58-2BBA-2F5C-AF3437E7D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2" name="Freeform 599">
              <a:extLst>
                <a:ext uri="{FF2B5EF4-FFF2-40B4-BE49-F238E27FC236}">
                  <a16:creationId xmlns:a16="http://schemas.microsoft.com/office/drawing/2014/main" id="{4E2BB91C-0667-4CB4-75CC-442DF3CB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" name="Freeform 600">
              <a:extLst>
                <a:ext uri="{FF2B5EF4-FFF2-40B4-BE49-F238E27FC236}">
                  <a16:creationId xmlns:a16="http://schemas.microsoft.com/office/drawing/2014/main" id="{599027ED-AC8D-7147-7F9D-1759D0057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" name="Freeform 601">
              <a:extLst>
                <a:ext uri="{FF2B5EF4-FFF2-40B4-BE49-F238E27FC236}">
                  <a16:creationId xmlns:a16="http://schemas.microsoft.com/office/drawing/2014/main" id="{61DFB60A-B105-408A-6560-DE8632F9C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" name="Freeform 602">
              <a:extLst>
                <a:ext uri="{FF2B5EF4-FFF2-40B4-BE49-F238E27FC236}">
                  <a16:creationId xmlns:a16="http://schemas.microsoft.com/office/drawing/2014/main" id="{6347AA3F-A641-B417-E0F5-A0405AC7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Freeform 603">
              <a:extLst>
                <a:ext uri="{FF2B5EF4-FFF2-40B4-BE49-F238E27FC236}">
                  <a16:creationId xmlns:a16="http://schemas.microsoft.com/office/drawing/2014/main" id="{C60C72EE-5228-3452-9C99-8A803F80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" name="Freeform 604">
              <a:extLst>
                <a:ext uri="{FF2B5EF4-FFF2-40B4-BE49-F238E27FC236}">
                  <a16:creationId xmlns:a16="http://schemas.microsoft.com/office/drawing/2014/main" id="{C4CCC1E9-1A54-8F04-C603-D7757606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" name="Freeform 605">
              <a:extLst>
                <a:ext uri="{FF2B5EF4-FFF2-40B4-BE49-F238E27FC236}">
                  <a16:creationId xmlns:a16="http://schemas.microsoft.com/office/drawing/2014/main" id="{C69A180D-C376-9A9B-1311-36D4C00F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Freeform 606">
              <a:extLst>
                <a:ext uri="{FF2B5EF4-FFF2-40B4-BE49-F238E27FC236}">
                  <a16:creationId xmlns:a16="http://schemas.microsoft.com/office/drawing/2014/main" id="{4332D6BF-FDAD-2D51-EE92-487BCC2C1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Freeform 608">
              <a:extLst>
                <a:ext uri="{FF2B5EF4-FFF2-40B4-BE49-F238E27FC236}">
                  <a16:creationId xmlns:a16="http://schemas.microsoft.com/office/drawing/2014/main" id="{3016A01F-21F1-7969-15E9-41BF13D4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" name="Freeform 609">
              <a:extLst>
                <a:ext uri="{FF2B5EF4-FFF2-40B4-BE49-F238E27FC236}">
                  <a16:creationId xmlns:a16="http://schemas.microsoft.com/office/drawing/2014/main" id="{E04608B5-5296-55E7-C5F7-B816C58A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2" name="Freeform 610">
              <a:extLst>
                <a:ext uri="{FF2B5EF4-FFF2-40B4-BE49-F238E27FC236}">
                  <a16:creationId xmlns:a16="http://schemas.microsoft.com/office/drawing/2014/main" id="{0E56AFC9-90F1-C943-08F7-707687AAF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Freeform 611">
              <a:extLst>
                <a:ext uri="{FF2B5EF4-FFF2-40B4-BE49-F238E27FC236}">
                  <a16:creationId xmlns:a16="http://schemas.microsoft.com/office/drawing/2014/main" id="{0EF54B01-A418-45C6-8AA3-DFECCB4CB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Freeform 612">
              <a:extLst>
                <a:ext uri="{FF2B5EF4-FFF2-40B4-BE49-F238E27FC236}">
                  <a16:creationId xmlns:a16="http://schemas.microsoft.com/office/drawing/2014/main" id="{F9051195-0014-5F39-F080-D0990BD9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Freeform 613">
              <a:extLst>
                <a:ext uri="{FF2B5EF4-FFF2-40B4-BE49-F238E27FC236}">
                  <a16:creationId xmlns:a16="http://schemas.microsoft.com/office/drawing/2014/main" id="{59C437A8-9A88-2F4D-BAE8-B4C6E4D5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Freeform 614">
              <a:extLst>
                <a:ext uri="{FF2B5EF4-FFF2-40B4-BE49-F238E27FC236}">
                  <a16:creationId xmlns:a16="http://schemas.microsoft.com/office/drawing/2014/main" id="{479A7F9F-BC7A-7566-C1DE-6E46E331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615">
              <a:extLst>
                <a:ext uri="{FF2B5EF4-FFF2-40B4-BE49-F238E27FC236}">
                  <a16:creationId xmlns:a16="http://schemas.microsoft.com/office/drawing/2014/main" id="{F3E29F70-44E7-EC0A-8A78-C8A3B434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8" name="Freeform 616">
              <a:extLst>
                <a:ext uri="{FF2B5EF4-FFF2-40B4-BE49-F238E27FC236}">
                  <a16:creationId xmlns:a16="http://schemas.microsoft.com/office/drawing/2014/main" id="{C9009931-56D7-CEC7-3442-6CE7C3CC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9" name="Freeform 617">
              <a:extLst>
                <a:ext uri="{FF2B5EF4-FFF2-40B4-BE49-F238E27FC236}">
                  <a16:creationId xmlns:a16="http://schemas.microsoft.com/office/drawing/2014/main" id="{CC768C20-0CE2-FB92-1CEA-CC3BE35BB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618">
              <a:extLst>
                <a:ext uri="{FF2B5EF4-FFF2-40B4-BE49-F238E27FC236}">
                  <a16:creationId xmlns:a16="http://schemas.microsoft.com/office/drawing/2014/main" id="{173EC4E2-40C6-E49C-A959-A63349123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619">
              <a:extLst>
                <a:ext uri="{FF2B5EF4-FFF2-40B4-BE49-F238E27FC236}">
                  <a16:creationId xmlns:a16="http://schemas.microsoft.com/office/drawing/2014/main" id="{56A9762F-C75D-4975-C361-BA7F6FAA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620">
              <a:extLst>
                <a:ext uri="{FF2B5EF4-FFF2-40B4-BE49-F238E27FC236}">
                  <a16:creationId xmlns:a16="http://schemas.microsoft.com/office/drawing/2014/main" id="{4DE59EEF-A9F5-5522-10B5-D6982556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621">
              <a:extLst>
                <a:ext uri="{FF2B5EF4-FFF2-40B4-BE49-F238E27FC236}">
                  <a16:creationId xmlns:a16="http://schemas.microsoft.com/office/drawing/2014/main" id="{E55FF4F8-5BB5-CEFE-0182-D6E3E26B2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622">
              <a:extLst>
                <a:ext uri="{FF2B5EF4-FFF2-40B4-BE49-F238E27FC236}">
                  <a16:creationId xmlns:a16="http://schemas.microsoft.com/office/drawing/2014/main" id="{C1D3D470-1365-3C8D-F790-FDD9F72B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" name="Freeform 623">
              <a:extLst>
                <a:ext uri="{FF2B5EF4-FFF2-40B4-BE49-F238E27FC236}">
                  <a16:creationId xmlns:a16="http://schemas.microsoft.com/office/drawing/2014/main" id="{7A527D91-7A6B-CBCF-D3B0-7A2CCC0F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" name="Freeform 624">
              <a:extLst>
                <a:ext uri="{FF2B5EF4-FFF2-40B4-BE49-F238E27FC236}">
                  <a16:creationId xmlns:a16="http://schemas.microsoft.com/office/drawing/2014/main" id="{8920A3E7-9088-B7A7-32B1-EBE52725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625">
              <a:extLst>
                <a:ext uri="{FF2B5EF4-FFF2-40B4-BE49-F238E27FC236}">
                  <a16:creationId xmlns:a16="http://schemas.microsoft.com/office/drawing/2014/main" id="{61D1EE63-6F8A-2D13-D1C7-F41EAE45C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626">
              <a:extLst>
                <a:ext uri="{FF2B5EF4-FFF2-40B4-BE49-F238E27FC236}">
                  <a16:creationId xmlns:a16="http://schemas.microsoft.com/office/drawing/2014/main" id="{3B5FEE6F-ED15-6270-DBA5-643755720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627">
              <a:extLst>
                <a:ext uri="{FF2B5EF4-FFF2-40B4-BE49-F238E27FC236}">
                  <a16:creationId xmlns:a16="http://schemas.microsoft.com/office/drawing/2014/main" id="{898D835E-900F-1ED0-B0C6-99163F326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628">
              <a:extLst>
                <a:ext uri="{FF2B5EF4-FFF2-40B4-BE49-F238E27FC236}">
                  <a16:creationId xmlns:a16="http://schemas.microsoft.com/office/drawing/2014/main" id="{8C018EA9-DD15-0377-C6E7-85F3EB1C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629">
              <a:extLst>
                <a:ext uri="{FF2B5EF4-FFF2-40B4-BE49-F238E27FC236}">
                  <a16:creationId xmlns:a16="http://schemas.microsoft.com/office/drawing/2014/main" id="{20A7EE92-D98B-C378-C1B8-A85C5BCC0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" name="Freeform 630">
              <a:extLst>
                <a:ext uri="{FF2B5EF4-FFF2-40B4-BE49-F238E27FC236}">
                  <a16:creationId xmlns:a16="http://schemas.microsoft.com/office/drawing/2014/main" id="{3D019BE2-9CE0-46DF-60D2-12D1ED712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" name="Freeform 631">
              <a:extLst>
                <a:ext uri="{FF2B5EF4-FFF2-40B4-BE49-F238E27FC236}">
                  <a16:creationId xmlns:a16="http://schemas.microsoft.com/office/drawing/2014/main" id="{580D0B7F-E454-51ED-F1F5-BF67734D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4" name="Freeform 632">
              <a:extLst>
                <a:ext uri="{FF2B5EF4-FFF2-40B4-BE49-F238E27FC236}">
                  <a16:creationId xmlns:a16="http://schemas.microsoft.com/office/drawing/2014/main" id="{35DD74BC-2E7F-CDB7-AB16-2FCD5254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" name="Freeform 633">
              <a:extLst>
                <a:ext uri="{FF2B5EF4-FFF2-40B4-BE49-F238E27FC236}">
                  <a16:creationId xmlns:a16="http://schemas.microsoft.com/office/drawing/2014/main" id="{E0815774-19EA-AAC3-DD34-805F6E99F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6" name="Freeform 634">
              <a:extLst>
                <a:ext uri="{FF2B5EF4-FFF2-40B4-BE49-F238E27FC236}">
                  <a16:creationId xmlns:a16="http://schemas.microsoft.com/office/drawing/2014/main" id="{79ADC3CF-CACF-9679-2A5D-E372C65D8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7" name="Freeform 635">
              <a:extLst>
                <a:ext uri="{FF2B5EF4-FFF2-40B4-BE49-F238E27FC236}">
                  <a16:creationId xmlns:a16="http://schemas.microsoft.com/office/drawing/2014/main" id="{56343CD3-CD09-4BA5-360F-17944059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8" name="Freeform 636">
              <a:extLst>
                <a:ext uri="{FF2B5EF4-FFF2-40B4-BE49-F238E27FC236}">
                  <a16:creationId xmlns:a16="http://schemas.microsoft.com/office/drawing/2014/main" id="{A328EAB7-CE54-A500-6466-DCBF3C5E3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9" name="Freeform 637">
              <a:extLst>
                <a:ext uri="{FF2B5EF4-FFF2-40B4-BE49-F238E27FC236}">
                  <a16:creationId xmlns:a16="http://schemas.microsoft.com/office/drawing/2014/main" id="{B8BED878-A8B4-5A27-A620-1C6740B3E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0" name="Freeform 638">
              <a:extLst>
                <a:ext uri="{FF2B5EF4-FFF2-40B4-BE49-F238E27FC236}">
                  <a16:creationId xmlns:a16="http://schemas.microsoft.com/office/drawing/2014/main" id="{BD3E4460-1ACD-4683-66BA-463027B9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639">
              <a:extLst>
                <a:ext uri="{FF2B5EF4-FFF2-40B4-BE49-F238E27FC236}">
                  <a16:creationId xmlns:a16="http://schemas.microsoft.com/office/drawing/2014/main" id="{8DD8A959-2C1F-E1D9-7523-D639A0D9E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640">
              <a:extLst>
                <a:ext uri="{FF2B5EF4-FFF2-40B4-BE49-F238E27FC236}">
                  <a16:creationId xmlns:a16="http://schemas.microsoft.com/office/drawing/2014/main" id="{7512EB99-20DA-9808-D207-C2C13987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641">
              <a:extLst>
                <a:ext uri="{FF2B5EF4-FFF2-40B4-BE49-F238E27FC236}">
                  <a16:creationId xmlns:a16="http://schemas.microsoft.com/office/drawing/2014/main" id="{4ECF5AB9-B7CE-F0EB-886E-E92B86CF3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642">
              <a:extLst>
                <a:ext uri="{FF2B5EF4-FFF2-40B4-BE49-F238E27FC236}">
                  <a16:creationId xmlns:a16="http://schemas.microsoft.com/office/drawing/2014/main" id="{1DD13857-B0C7-CDCD-4E92-99C45161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643">
              <a:extLst>
                <a:ext uri="{FF2B5EF4-FFF2-40B4-BE49-F238E27FC236}">
                  <a16:creationId xmlns:a16="http://schemas.microsoft.com/office/drawing/2014/main" id="{9F7281A8-8E9E-393E-2821-53239CAC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6" name="Freeform 644">
              <a:extLst>
                <a:ext uri="{FF2B5EF4-FFF2-40B4-BE49-F238E27FC236}">
                  <a16:creationId xmlns:a16="http://schemas.microsoft.com/office/drawing/2014/main" id="{F30FB4AE-9CC8-C179-FB90-D75FA31B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7" name="Freeform 645">
              <a:extLst>
                <a:ext uri="{FF2B5EF4-FFF2-40B4-BE49-F238E27FC236}">
                  <a16:creationId xmlns:a16="http://schemas.microsoft.com/office/drawing/2014/main" id="{07A36420-AA3B-9DFC-9409-8D5FC69A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8" name="Freeform 646">
              <a:extLst>
                <a:ext uri="{FF2B5EF4-FFF2-40B4-BE49-F238E27FC236}">
                  <a16:creationId xmlns:a16="http://schemas.microsoft.com/office/drawing/2014/main" id="{79CB51F1-6E6E-027E-263B-60B021D14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9" name="Freeform 647">
              <a:extLst>
                <a:ext uri="{FF2B5EF4-FFF2-40B4-BE49-F238E27FC236}">
                  <a16:creationId xmlns:a16="http://schemas.microsoft.com/office/drawing/2014/main" id="{9D509B58-DC8C-8669-306C-8EA4BD64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0" name="Freeform 648">
              <a:extLst>
                <a:ext uri="{FF2B5EF4-FFF2-40B4-BE49-F238E27FC236}">
                  <a16:creationId xmlns:a16="http://schemas.microsoft.com/office/drawing/2014/main" id="{33F290FE-39D3-04FA-DF83-E29ECD4C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649">
              <a:extLst>
                <a:ext uri="{FF2B5EF4-FFF2-40B4-BE49-F238E27FC236}">
                  <a16:creationId xmlns:a16="http://schemas.microsoft.com/office/drawing/2014/main" id="{E3CDC0FB-A5CA-5EE6-D69A-5FD747FA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650">
              <a:extLst>
                <a:ext uri="{FF2B5EF4-FFF2-40B4-BE49-F238E27FC236}">
                  <a16:creationId xmlns:a16="http://schemas.microsoft.com/office/drawing/2014/main" id="{2E6F33F7-94F2-1B8D-89CA-2CE2E620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651">
              <a:extLst>
                <a:ext uri="{FF2B5EF4-FFF2-40B4-BE49-F238E27FC236}">
                  <a16:creationId xmlns:a16="http://schemas.microsoft.com/office/drawing/2014/main" id="{6D6A821C-5243-1A71-B155-9D6FE856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652">
              <a:extLst>
                <a:ext uri="{FF2B5EF4-FFF2-40B4-BE49-F238E27FC236}">
                  <a16:creationId xmlns:a16="http://schemas.microsoft.com/office/drawing/2014/main" id="{71D68556-D61B-4E66-741C-D18F0A80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653">
              <a:extLst>
                <a:ext uri="{FF2B5EF4-FFF2-40B4-BE49-F238E27FC236}">
                  <a16:creationId xmlns:a16="http://schemas.microsoft.com/office/drawing/2014/main" id="{011915A7-543B-5317-3E63-853A6EEA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6" name="Freeform 654">
              <a:extLst>
                <a:ext uri="{FF2B5EF4-FFF2-40B4-BE49-F238E27FC236}">
                  <a16:creationId xmlns:a16="http://schemas.microsoft.com/office/drawing/2014/main" id="{B4ACBA0E-2A65-190C-8DEE-907156722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7" name="Freeform 655">
              <a:extLst>
                <a:ext uri="{FF2B5EF4-FFF2-40B4-BE49-F238E27FC236}">
                  <a16:creationId xmlns:a16="http://schemas.microsoft.com/office/drawing/2014/main" id="{2B1BA8A9-84AE-0008-2A36-BC9B7B5A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656">
              <a:extLst>
                <a:ext uri="{FF2B5EF4-FFF2-40B4-BE49-F238E27FC236}">
                  <a16:creationId xmlns:a16="http://schemas.microsoft.com/office/drawing/2014/main" id="{B8DCA8B4-9360-0B69-FFC8-09BDD68A5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657">
              <a:extLst>
                <a:ext uri="{FF2B5EF4-FFF2-40B4-BE49-F238E27FC236}">
                  <a16:creationId xmlns:a16="http://schemas.microsoft.com/office/drawing/2014/main" id="{EA7D53F6-2515-64FF-9DC8-6E02EC30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658">
              <a:extLst>
                <a:ext uri="{FF2B5EF4-FFF2-40B4-BE49-F238E27FC236}">
                  <a16:creationId xmlns:a16="http://schemas.microsoft.com/office/drawing/2014/main" id="{B87F1C6B-CCA1-ED20-08FD-465D677E6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659">
              <a:extLst>
                <a:ext uri="{FF2B5EF4-FFF2-40B4-BE49-F238E27FC236}">
                  <a16:creationId xmlns:a16="http://schemas.microsoft.com/office/drawing/2014/main" id="{07FD261F-D3FB-C6D4-6506-DB7EC6453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660">
              <a:extLst>
                <a:ext uri="{FF2B5EF4-FFF2-40B4-BE49-F238E27FC236}">
                  <a16:creationId xmlns:a16="http://schemas.microsoft.com/office/drawing/2014/main" id="{6778844A-755B-C5B5-CE53-0EB00134B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3" name="Freeform 661">
              <a:extLst>
                <a:ext uri="{FF2B5EF4-FFF2-40B4-BE49-F238E27FC236}">
                  <a16:creationId xmlns:a16="http://schemas.microsoft.com/office/drawing/2014/main" id="{F162B04E-0884-60D1-BDDE-88205678A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4" name="Freeform 662">
              <a:extLst>
                <a:ext uri="{FF2B5EF4-FFF2-40B4-BE49-F238E27FC236}">
                  <a16:creationId xmlns:a16="http://schemas.microsoft.com/office/drawing/2014/main" id="{F9B47AD0-5745-01FF-012D-4DD26B24B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5" name="Freeform 663">
              <a:extLst>
                <a:ext uri="{FF2B5EF4-FFF2-40B4-BE49-F238E27FC236}">
                  <a16:creationId xmlns:a16="http://schemas.microsoft.com/office/drawing/2014/main" id="{1577CB6D-D555-363C-8D50-A6C09E8D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" name="Freeform 664">
              <a:extLst>
                <a:ext uri="{FF2B5EF4-FFF2-40B4-BE49-F238E27FC236}">
                  <a16:creationId xmlns:a16="http://schemas.microsoft.com/office/drawing/2014/main" id="{9308C518-0CD3-3F3D-9F28-817220FF4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7" name="Freeform 665">
              <a:extLst>
                <a:ext uri="{FF2B5EF4-FFF2-40B4-BE49-F238E27FC236}">
                  <a16:creationId xmlns:a16="http://schemas.microsoft.com/office/drawing/2014/main" id="{9BB803E2-2E33-617F-ED32-64E6180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8" name="Freeform 666">
              <a:extLst>
                <a:ext uri="{FF2B5EF4-FFF2-40B4-BE49-F238E27FC236}">
                  <a16:creationId xmlns:a16="http://schemas.microsoft.com/office/drawing/2014/main" id="{2DB7998A-C3BF-B163-85A7-2051AAF3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9" name="Freeform 667">
              <a:extLst>
                <a:ext uri="{FF2B5EF4-FFF2-40B4-BE49-F238E27FC236}">
                  <a16:creationId xmlns:a16="http://schemas.microsoft.com/office/drawing/2014/main" id="{443AFEAE-0EF5-EC75-58FB-CC0D9A87E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668">
              <a:extLst>
                <a:ext uri="{FF2B5EF4-FFF2-40B4-BE49-F238E27FC236}">
                  <a16:creationId xmlns:a16="http://schemas.microsoft.com/office/drawing/2014/main" id="{CE6F4B32-84A2-AE87-8DF1-759F4B099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669">
              <a:extLst>
                <a:ext uri="{FF2B5EF4-FFF2-40B4-BE49-F238E27FC236}">
                  <a16:creationId xmlns:a16="http://schemas.microsoft.com/office/drawing/2014/main" id="{843CC507-A9EB-5E21-D3B2-C9C543E61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670">
              <a:extLst>
                <a:ext uri="{FF2B5EF4-FFF2-40B4-BE49-F238E27FC236}">
                  <a16:creationId xmlns:a16="http://schemas.microsoft.com/office/drawing/2014/main" id="{C584F993-3D18-1976-0D31-50E18F57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671">
              <a:extLst>
                <a:ext uri="{FF2B5EF4-FFF2-40B4-BE49-F238E27FC236}">
                  <a16:creationId xmlns:a16="http://schemas.microsoft.com/office/drawing/2014/main" id="{5FB59F13-142B-10EE-1FCD-3F8B5F52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672">
              <a:extLst>
                <a:ext uri="{FF2B5EF4-FFF2-40B4-BE49-F238E27FC236}">
                  <a16:creationId xmlns:a16="http://schemas.microsoft.com/office/drawing/2014/main" id="{755314D8-9463-3E82-9ECE-21B26330B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5" name="Freeform 673">
              <a:extLst>
                <a:ext uri="{FF2B5EF4-FFF2-40B4-BE49-F238E27FC236}">
                  <a16:creationId xmlns:a16="http://schemas.microsoft.com/office/drawing/2014/main" id="{08A0D092-90C3-2FDC-8950-EE8441DA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Freeform 674">
              <a:extLst>
                <a:ext uri="{FF2B5EF4-FFF2-40B4-BE49-F238E27FC236}">
                  <a16:creationId xmlns:a16="http://schemas.microsoft.com/office/drawing/2014/main" id="{A6CF52B2-12D0-1812-D5F2-070F95A2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7" name="Freeform 675">
              <a:extLst>
                <a:ext uri="{FF2B5EF4-FFF2-40B4-BE49-F238E27FC236}">
                  <a16:creationId xmlns:a16="http://schemas.microsoft.com/office/drawing/2014/main" id="{1BBA92A0-9149-F369-1A93-454BC0E8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676">
              <a:extLst>
                <a:ext uri="{FF2B5EF4-FFF2-40B4-BE49-F238E27FC236}">
                  <a16:creationId xmlns:a16="http://schemas.microsoft.com/office/drawing/2014/main" id="{46769F85-2F30-A64B-5EA6-CBAB8FF2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Freeform 677">
              <a:extLst>
                <a:ext uri="{FF2B5EF4-FFF2-40B4-BE49-F238E27FC236}">
                  <a16:creationId xmlns:a16="http://schemas.microsoft.com/office/drawing/2014/main" id="{AD952F2E-2466-0248-647D-CA617CE65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0" name="Freeform 678">
              <a:extLst>
                <a:ext uri="{FF2B5EF4-FFF2-40B4-BE49-F238E27FC236}">
                  <a16:creationId xmlns:a16="http://schemas.microsoft.com/office/drawing/2014/main" id="{4E35DA61-184E-6E49-A2BA-1E1B42F3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1" name="Freeform 679">
              <a:extLst>
                <a:ext uri="{FF2B5EF4-FFF2-40B4-BE49-F238E27FC236}">
                  <a16:creationId xmlns:a16="http://schemas.microsoft.com/office/drawing/2014/main" id="{F40A9B33-F114-5F22-B5B2-091117E7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2" name="Freeform 680">
              <a:extLst>
                <a:ext uri="{FF2B5EF4-FFF2-40B4-BE49-F238E27FC236}">
                  <a16:creationId xmlns:a16="http://schemas.microsoft.com/office/drawing/2014/main" id="{8ECB44D3-E804-09A9-EF5C-684E4626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3" name="Freeform 681">
              <a:extLst>
                <a:ext uri="{FF2B5EF4-FFF2-40B4-BE49-F238E27FC236}">
                  <a16:creationId xmlns:a16="http://schemas.microsoft.com/office/drawing/2014/main" id="{0245D4BD-C38F-149F-967E-DA706764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4" name="Freeform 682">
              <a:extLst>
                <a:ext uri="{FF2B5EF4-FFF2-40B4-BE49-F238E27FC236}">
                  <a16:creationId xmlns:a16="http://schemas.microsoft.com/office/drawing/2014/main" id="{D2D16F48-2B8B-A526-6BDB-C68E7EDA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5" name="Freeform 683">
              <a:extLst>
                <a:ext uri="{FF2B5EF4-FFF2-40B4-BE49-F238E27FC236}">
                  <a16:creationId xmlns:a16="http://schemas.microsoft.com/office/drawing/2014/main" id="{1F2A5239-C043-6FD4-1CD1-9D96D727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" name="Freeform 684">
              <a:extLst>
                <a:ext uri="{FF2B5EF4-FFF2-40B4-BE49-F238E27FC236}">
                  <a16:creationId xmlns:a16="http://schemas.microsoft.com/office/drawing/2014/main" id="{1CECE9F1-589C-577E-5E52-F634B362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" name="Freeform 685">
              <a:extLst>
                <a:ext uri="{FF2B5EF4-FFF2-40B4-BE49-F238E27FC236}">
                  <a16:creationId xmlns:a16="http://schemas.microsoft.com/office/drawing/2014/main" id="{6732A473-E56F-F04C-ADE9-1C13AB4D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8" name="Freeform 686">
              <a:extLst>
                <a:ext uri="{FF2B5EF4-FFF2-40B4-BE49-F238E27FC236}">
                  <a16:creationId xmlns:a16="http://schemas.microsoft.com/office/drawing/2014/main" id="{170D0B84-BB11-6BB0-AC81-1B5A952A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9" name="Freeform 687">
              <a:extLst>
                <a:ext uri="{FF2B5EF4-FFF2-40B4-BE49-F238E27FC236}">
                  <a16:creationId xmlns:a16="http://schemas.microsoft.com/office/drawing/2014/main" id="{4BCDF1BA-31AF-31B8-D4CA-046F51AD3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688">
              <a:extLst>
                <a:ext uri="{FF2B5EF4-FFF2-40B4-BE49-F238E27FC236}">
                  <a16:creationId xmlns:a16="http://schemas.microsoft.com/office/drawing/2014/main" id="{E1B127B6-8B2D-BEEB-F7DA-75C07FB1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Freeform 689">
              <a:extLst>
                <a:ext uri="{FF2B5EF4-FFF2-40B4-BE49-F238E27FC236}">
                  <a16:creationId xmlns:a16="http://schemas.microsoft.com/office/drawing/2014/main" id="{48927B6D-30AA-00A6-3594-690898AB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2" name="Freeform 690">
              <a:extLst>
                <a:ext uri="{FF2B5EF4-FFF2-40B4-BE49-F238E27FC236}">
                  <a16:creationId xmlns:a16="http://schemas.microsoft.com/office/drawing/2014/main" id="{100E88FA-8775-24A5-0782-A29CD31B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Freeform 691">
              <a:extLst>
                <a:ext uri="{FF2B5EF4-FFF2-40B4-BE49-F238E27FC236}">
                  <a16:creationId xmlns:a16="http://schemas.microsoft.com/office/drawing/2014/main" id="{29998833-DCCD-8C3F-0780-BEECA111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4" name="Freeform 692">
              <a:extLst>
                <a:ext uri="{FF2B5EF4-FFF2-40B4-BE49-F238E27FC236}">
                  <a16:creationId xmlns:a16="http://schemas.microsoft.com/office/drawing/2014/main" id="{7E5461AC-F2D4-D0DC-C3ED-278DACDA6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5" name="Freeform 693">
              <a:extLst>
                <a:ext uri="{FF2B5EF4-FFF2-40B4-BE49-F238E27FC236}">
                  <a16:creationId xmlns:a16="http://schemas.microsoft.com/office/drawing/2014/main" id="{6499DCF8-7956-3437-1834-18A177D7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" name="Freeform 694">
              <a:extLst>
                <a:ext uri="{FF2B5EF4-FFF2-40B4-BE49-F238E27FC236}">
                  <a16:creationId xmlns:a16="http://schemas.microsoft.com/office/drawing/2014/main" id="{5F953CED-2189-436A-846D-CDB0E1158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" name="Freeform 695">
              <a:extLst>
                <a:ext uri="{FF2B5EF4-FFF2-40B4-BE49-F238E27FC236}">
                  <a16:creationId xmlns:a16="http://schemas.microsoft.com/office/drawing/2014/main" id="{1503CECF-5137-CAF2-F8A7-8A60A6E0A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" name="Freeform 696">
              <a:extLst>
                <a:ext uri="{FF2B5EF4-FFF2-40B4-BE49-F238E27FC236}">
                  <a16:creationId xmlns:a16="http://schemas.microsoft.com/office/drawing/2014/main" id="{D186D403-169E-A058-AB06-66B98B0B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" name="Freeform 697">
              <a:extLst>
                <a:ext uri="{FF2B5EF4-FFF2-40B4-BE49-F238E27FC236}">
                  <a16:creationId xmlns:a16="http://schemas.microsoft.com/office/drawing/2014/main" id="{F92E5BF6-51FA-984C-560A-9CE2F55C4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" name="Freeform 698">
              <a:extLst>
                <a:ext uri="{FF2B5EF4-FFF2-40B4-BE49-F238E27FC236}">
                  <a16:creationId xmlns:a16="http://schemas.microsoft.com/office/drawing/2014/main" id="{54295103-8886-4890-6076-0CC52A578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1" name="Freeform 699">
              <a:extLst>
                <a:ext uri="{FF2B5EF4-FFF2-40B4-BE49-F238E27FC236}">
                  <a16:creationId xmlns:a16="http://schemas.microsoft.com/office/drawing/2014/main" id="{9FAC8056-0543-0BC2-8972-D719A9C5B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2" name="Freeform 700">
              <a:extLst>
                <a:ext uri="{FF2B5EF4-FFF2-40B4-BE49-F238E27FC236}">
                  <a16:creationId xmlns:a16="http://schemas.microsoft.com/office/drawing/2014/main" id="{8CCA033E-1340-29B3-CA13-E6838417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3" name="Freeform 701">
              <a:extLst>
                <a:ext uri="{FF2B5EF4-FFF2-40B4-BE49-F238E27FC236}">
                  <a16:creationId xmlns:a16="http://schemas.microsoft.com/office/drawing/2014/main" id="{FF0A13EE-14D4-3DEF-E03E-60B01AD2A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4" name="Freeform 702">
              <a:extLst>
                <a:ext uri="{FF2B5EF4-FFF2-40B4-BE49-F238E27FC236}">
                  <a16:creationId xmlns:a16="http://schemas.microsoft.com/office/drawing/2014/main" id="{88BF3502-846B-4401-A859-3B8825C08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5" name="Freeform 703">
              <a:extLst>
                <a:ext uri="{FF2B5EF4-FFF2-40B4-BE49-F238E27FC236}">
                  <a16:creationId xmlns:a16="http://schemas.microsoft.com/office/drawing/2014/main" id="{2597952F-A03E-D45F-3D5B-D4DE24EE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6" name="Freeform 704">
              <a:extLst>
                <a:ext uri="{FF2B5EF4-FFF2-40B4-BE49-F238E27FC236}">
                  <a16:creationId xmlns:a16="http://schemas.microsoft.com/office/drawing/2014/main" id="{0F073A50-3536-A5A8-629D-B56CD5FE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" name="Freeform 705">
              <a:extLst>
                <a:ext uri="{FF2B5EF4-FFF2-40B4-BE49-F238E27FC236}">
                  <a16:creationId xmlns:a16="http://schemas.microsoft.com/office/drawing/2014/main" id="{3C678959-DCF6-4A13-731C-1F76C85AE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Freeform 706">
              <a:extLst>
                <a:ext uri="{FF2B5EF4-FFF2-40B4-BE49-F238E27FC236}">
                  <a16:creationId xmlns:a16="http://schemas.microsoft.com/office/drawing/2014/main" id="{EE729CEB-8605-7EDC-FA29-E16E2F25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" name="Freeform 707">
              <a:extLst>
                <a:ext uri="{FF2B5EF4-FFF2-40B4-BE49-F238E27FC236}">
                  <a16:creationId xmlns:a16="http://schemas.microsoft.com/office/drawing/2014/main" id="{A8696298-B416-EC1F-0B76-5D3B0C15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708">
              <a:extLst>
                <a:ext uri="{FF2B5EF4-FFF2-40B4-BE49-F238E27FC236}">
                  <a16:creationId xmlns:a16="http://schemas.microsoft.com/office/drawing/2014/main" id="{019E2C8A-88D5-F6A0-6476-9F797474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Freeform 709">
              <a:extLst>
                <a:ext uri="{FF2B5EF4-FFF2-40B4-BE49-F238E27FC236}">
                  <a16:creationId xmlns:a16="http://schemas.microsoft.com/office/drawing/2014/main" id="{3A6863C1-3511-6DF7-2881-1C31026B3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2" name="Freeform 710">
              <a:extLst>
                <a:ext uri="{FF2B5EF4-FFF2-40B4-BE49-F238E27FC236}">
                  <a16:creationId xmlns:a16="http://schemas.microsoft.com/office/drawing/2014/main" id="{A333E3FB-6F0A-70EC-B132-3F2602AD1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3" name="Freeform 711">
              <a:extLst>
                <a:ext uri="{FF2B5EF4-FFF2-40B4-BE49-F238E27FC236}">
                  <a16:creationId xmlns:a16="http://schemas.microsoft.com/office/drawing/2014/main" id="{7B069DB0-47BF-1E1E-C59A-4C91F0AE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4" name="Freeform 712">
              <a:extLst>
                <a:ext uri="{FF2B5EF4-FFF2-40B4-BE49-F238E27FC236}">
                  <a16:creationId xmlns:a16="http://schemas.microsoft.com/office/drawing/2014/main" id="{C765CECF-9BB0-3B96-20AA-957713FD3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5" name="Freeform 713">
              <a:extLst>
                <a:ext uri="{FF2B5EF4-FFF2-40B4-BE49-F238E27FC236}">
                  <a16:creationId xmlns:a16="http://schemas.microsoft.com/office/drawing/2014/main" id="{C08A4B1D-32FB-8BB0-D60F-E1A246BF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" name="Freeform 714">
              <a:extLst>
                <a:ext uri="{FF2B5EF4-FFF2-40B4-BE49-F238E27FC236}">
                  <a16:creationId xmlns:a16="http://schemas.microsoft.com/office/drawing/2014/main" id="{02244533-4464-F6B3-13AB-B27272D9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" name="Freeform 715">
              <a:extLst>
                <a:ext uri="{FF2B5EF4-FFF2-40B4-BE49-F238E27FC236}">
                  <a16:creationId xmlns:a16="http://schemas.microsoft.com/office/drawing/2014/main" id="{E57B6748-B458-E9C7-D1AD-FD734219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8" name="Freeform 716">
              <a:extLst>
                <a:ext uri="{FF2B5EF4-FFF2-40B4-BE49-F238E27FC236}">
                  <a16:creationId xmlns:a16="http://schemas.microsoft.com/office/drawing/2014/main" id="{516CAB30-CE5B-8FCE-9AEB-3A7212214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9" name="Freeform 717">
              <a:extLst>
                <a:ext uri="{FF2B5EF4-FFF2-40B4-BE49-F238E27FC236}">
                  <a16:creationId xmlns:a16="http://schemas.microsoft.com/office/drawing/2014/main" id="{D391D757-D193-5F1C-9390-26118377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0" name="Freeform 718">
              <a:extLst>
                <a:ext uri="{FF2B5EF4-FFF2-40B4-BE49-F238E27FC236}">
                  <a16:creationId xmlns:a16="http://schemas.microsoft.com/office/drawing/2014/main" id="{9816BADC-E871-4CBE-E0DD-01B959094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1" name="Freeform 719">
              <a:extLst>
                <a:ext uri="{FF2B5EF4-FFF2-40B4-BE49-F238E27FC236}">
                  <a16:creationId xmlns:a16="http://schemas.microsoft.com/office/drawing/2014/main" id="{0295A14D-8917-8DA6-9BEE-2F873F7D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720">
              <a:extLst>
                <a:ext uri="{FF2B5EF4-FFF2-40B4-BE49-F238E27FC236}">
                  <a16:creationId xmlns:a16="http://schemas.microsoft.com/office/drawing/2014/main" id="{120FE313-03E7-8EE6-4DC0-5F665F3B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Freeform 721">
              <a:extLst>
                <a:ext uri="{FF2B5EF4-FFF2-40B4-BE49-F238E27FC236}">
                  <a16:creationId xmlns:a16="http://schemas.microsoft.com/office/drawing/2014/main" id="{9F21CB4F-A1B4-D3BA-E0B1-0FB45FEC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4" name="Freeform 722">
              <a:extLst>
                <a:ext uri="{FF2B5EF4-FFF2-40B4-BE49-F238E27FC236}">
                  <a16:creationId xmlns:a16="http://schemas.microsoft.com/office/drawing/2014/main" id="{B93BA59F-F689-5A66-99CB-D69B3EA4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Freeform 723">
              <a:extLst>
                <a:ext uri="{FF2B5EF4-FFF2-40B4-BE49-F238E27FC236}">
                  <a16:creationId xmlns:a16="http://schemas.microsoft.com/office/drawing/2014/main" id="{DA38014A-BC2E-A5CF-FE0E-E370966D8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6" name="Freeform 724">
              <a:extLst>
                <a:ext uri="{FF2B5EF4-FFF2-40B4-BE49-F238E27FC236}">
                  <a16:creationId xmlns:a16="http://schemas.microsoft.com/office/drawing/2014/main" id="{F4BBBBE7-7844-A8F7-73BA-002FE49A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" name="Freeform 725">
              <a:extLst>
                <a:ext uri="{FF2B5EF4-FFF2-40B4-BE49-F238E27FC236}">
                  <a16:creationId xmlns:a16="http://schemas.microsoft.com/office/drawing/2014/main" id="{A0738037-332A-B997-1CF2-3AB3EC45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8" name="Freeform 726">
              <a:extLst>
                <a:ext uri="{FF2B5EF4-FFF2-40B4-BE49-F238E27FC236}">
                  <a16:creationId xmlns:a16="http://schemas.microsoft.com/office/drawing/2014/main" id="{C4DFC412-366F-B4AA-3091-D8CBC511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9" name="Freeform 727">
              <a:extLst>
                <a:ext uri="{FF2B5EF4-FFF2-40B4-BE49-F238E27FC236}">
                  <a16:creationId xmlns:a16="http://schemas.microsoft.com/office/drawing/2014/main" id="{3690E08D-BDF5-681F-3746-CE7A40D11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0" name="Freeform 728">
              <a:extLst>
                <a:ext uri="{FF2B5EF4-FFF2-40B4-BE49-F238E27FC236}">
                  <a16:creationId xmlns:a16="http://schemas.microsoft.com/office/drawing/2014/main" id="{83823859-99E4-53FF-A2BA-5FD74A95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1" name="Freeform 729">
              <a:extLst>
                <a:ext uri="{FF2B5EF4-FFF2-40B4-BE49-F238E27FC236}">
                  <a16:creationId xmlns:a16="http://schemas.microsoft.com/office/drawing/2014/main" id="{F1E8C300-D350-B81E-50CA-C7342014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2" name="Freeform 730">
              <a:extLst>
                <a:ext uri="{FF2B5EF4-FFF2-40B4-BE49-F238E27FC236}">
                  <a16:creationId xmlns:a16="http://schemas.microsoft.com/office/drawing/2014/main" id="{4B76F84A-CF93-0F88-41CB-4AC1EC2D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3" name="Freeform 731">
              <a:extLst>
                <a:ext uri="{FF2B5EF4-FFF2-40B4-BE49-F238E27FC236}">
                  <a16:creationId xmlns:a16="http://schemas.microsoft.com/office/drawing/2014/main" id="{16ADFB87-E4AF-E43D-DF90-933B3D78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4" name="Freeform 732">
              <a:extLst>
                <a:ext uri="{FF2B5EF4-FFF2-40B4-BE49-F238E27FC236}">
                  <a16:creationId xmlns:a16="http://schemas.microsoft.com/office/drawing/2014/main" id="{25D8A880-06E3-4B2F-B829-D03538E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5" name="Freeform 733">
              <a:extLst>
                <a:ext uri="{FF2B5EF4-FFF2-40B4-BE49-F238E27FC236}">
                  <a16:creationId xmlns:a16="http://schemas.microsoft.com/office/drawing/2014/main" id="{E00D9CAA-9291-B12B-B66E-BE653E7B0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6" name="Freeform 734">
              <a:extLst>
                <a:ext uri="{FF2B5EF4-FFF2-40B4-BE49-F238E27FC236}">
                  <a16:creationId xmlns:a16="http://schemas.microsoft.com/office/drawing/2014/main" id="{F89DAA32-2440-9F78-E592-A01DE9A36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" name="Freeform 735">
              <a:extLst>
                <a:ext uri="{FF2B5EF4-FFF2-40B4-BE49-F238E27FC236}">
                  <a16:creationId xmlns:a16="http://schemas.microsoft.com/office/drawing/2014/main" id="{6998568E-7F02-DA58-9EBE-DFAC2770D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8" name="Freeform 736">
              <a:extLst>
                <a:ext uri="{FF2B5EF4-FFF2-40B4-BE49-F238E27FC236}">
                  <a16:creationId xmlns:a16="http://schemas.microsoft.com/office/drawing/2014/main" id="{0B2ECDA7-F9AD-09DB-B5A1-DE5BC2EA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9" name="Freeform 737">
              <a:extLst>
                <a:ext uri="{FF2B5EF4-FFF2-40B4-BE49-F238E27FC236}">
                  <a16:creationId xmlns:a16="http://schemas.microsoft.com/office/drawing/2014/main" id="{9B6B093B-DB9D-2BBD-5F84-64E34F51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0" name="Freeform 738">
              <a:extLst>
                <a:ext uri="{FF2B5EF4-FFF2-40B4-BE49-F238E27FC236}">
                  <a16:creationId xmlns:a16="http://schemas.microsoft.com/office/drawing/2014/main" id="{8B4D28C4-C3BB-64EF-6F43-4DAA9B9F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1" name="Freeform 739">
              <a:extLst>
                <a:ext uri="{FF2B5EF4-FFF2-40B4-BE49-F238E27FC236}">
                  <a16:creationId xmlns:a16="http://schemas.microsoft.com/office/drawing/2014/main" id="{2E894784-72E9-6321-BC00-DE7E94C3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2" name="Freeform 740">
              <a:extLst>
                <a:ext uri="{FF2B5EF4-FFF2-40B4-BE49-F238E27FC236}">
                  <a16:creationId xmlns:a16="http://schemas.microsoft.com/office/drawing/2014/main" id="{69B87470-EED6-BA84-6AB0-F79814F2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3" name="Freeform 741">
              <a:extLst>
                <a:ext uri="{FF2B5EF4-FFF2-40B4-BE49-F238E27FC236}">
                  <a16:creationId xmlns:a16="http://schemas.microsoft.com/office/drawing/2014/main" id="{D437DA4D-F24D-6E4F-529A-3DCE30858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4" name="Freeform 742">
              <a:extLst>
                <a:ext uri="{FF2B5EF4-FFF2-40B4-BE49-F238E27FC236}">
                  <a16:creationId xmlns:a16="http://schemas.microsoft.com/office/drawing/2014/main" id="{F7C9BDB8-ED89-4010-BF33-45D1F697B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5" name="Freeform 743">
              <a:extLst>
                <a:ext uri="{FF2B5EF4-FFF2-40B4-BE49-F238E27FC236}">
                  <a16:creationId xmlns:a16="http://schemas.microsoft.com/office/drawing/2014/main" id="{9FCCEB5F-D095-2B52-8E69-A74F98B61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6" name="Freeform 744">
              <a:extLst>
                <a:ext uri="{FF2B5EF4-FFF2-40B4-BE49-F238E27FC236}">
                  <a16:creationId xmlns:a16="http://schemas.microsoft.com/office/drawing/2014/main" id="{5F8068F0-FFB8-E9C9-BDF4-5BA33F0A0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7" name="Freeform 745">
              <a:extLst>
                <a:ext uri="{FF2B5EF4-FFF2-40B4-BE49-F238E27FC236}">
                  <a16:creationId xmlns:a16="http://schemas.microsoft.com/office/drawing/2014/main" id="{BEAE4BD9-81CB-C095-5080-DE9AEE0B5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" name="Freeform 746">
              <a:extLst>
                <a:ext uri="{FF2B5EF4-FFF2-40B4-BE49-F238E27FC236}">
                  <a16:creationId xmlns:a16="http://schemas.microsoft.com/office/drawing/2014/main" id="{32F9098B-8FEE-49E9-194B-F30D5CDD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9" name="Freeform 747">
              <a:extLst>
                <a:ext uri="{FF2B5EF4-FFF2-40B4-BE49-F238E27FC236}">
                  <a16:creationId xmlns:a16="http://schemas.microsoft.com/office/drawing/2014/main" id="{764CC32E-DA64-0BC7-F806-22D924A1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0" name="Freeform 748">
              <a:extLst>
                <a:ext uri="{FF2B5EF4-FFF2-40B4-BE49-F238E27FC236}">
                  <a16:creationId xmlns:a16="http://schemas.microsoft.com/office/drawing/2014/main" id="{90A942D7-1328-13FA-2E7D-7A697F14A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1" name="Freeform 749">
              <a:extLst>
                <a:ext uri="{FF2B5EF4-FFF2-40B4-BE49-F238E27FC236}">
                  <a16:creationId xmlns:a16="http://schemas.microsoft.com/office/drawing/2014/main" id="{311E69C8-2D4C-5CC4-0BEF-B0A8356FE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2" name="Freeform 750">
              <a:extLst>
                <a:ext uri="{FF2B5EF4-FFF2-40B4-BE49-F238E27FC236}">
                  <a16:creationId xmlns:a16="http://schemas.microsoft.com/office/drawing/2014/main" id="{09261AB3-B7DA-6D20-3E72-1EF11DE1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3" name="Freeform 751">
              <a:extLst>
                <a:ext uri="{FF2B5EF4-FFF2-40B4-BE49-F238E27FC236}">
                  <a16:creationId xmlns:a16="http://schemas.microsoft.com/office/drawing/2014/main" id="{EE4D7B4A-0D15-D61D-354D-F916EB2B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4" name="Freeform 752">
              <a:extLst>
                <a:ext uri="{FF2B5EF4-FFF2-40B4-BE49-F238E27FC236}">
                  <a16:creationId xmlns:a16="http://schemas.microsoft.com/office/drawing/2014/main" id="{DBA6C0CA-6C1C-A0D7-88C3-F0DAE78C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5" name="Freeform 753">
              <a:extLst>
                <a:ext uri="{FF2B5EF4-FFF2-40B4-BE49-F238E27FC236}">
                  <a16:creationId xmlns:a16="http://schemas.microsoft.com/office/drawing/2014/main" id="{81424A1C-8E55-BA5E-94DF-0444A0AA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6" name="Freeform 754">
              <a:extLst>
                <a:ext uri="{FF2B5EF4-FFF2-40B4-BE49-F238E27FC236}">
                  <a16:creationId xmlns:a16="http://schemas.microsoft.com/office/drawing/2014/main" id="{54C7F3E9-8E46-6A3B-15D0-4442E8FE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" name="Freeform 755">
              <a:extLst>
                <a:ext uri="{FF2B5EF4-FFF2-40B4-BE49-F238E27FC236}">
                  <a16:creationId xmlns:a16="http://schemas.microsoft.com/office/drawing/2014/main" id="{678BC98F-5CE7-477B-A16A-8B5A89C3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8" name="Freeform 756">
              <a:extLst>
                <a:ext uri="{FF2B5EF4-FFF2-40B4-BE49-F238E27FC236}">
                  <a16:creationId xmlns:a16="http://schemas.microsoft.com/office/drawing/2014/main" id="{F236B5E0-C51A-DF33-CBCC-E9D21BA8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9" name="Freeform 757">
              <a:extLst>
                <a:ext uri="{FF2B5EF4-FFF2-40B4-BE49-F238E27FC236}">
                  <a16:creationId xmlns:a16="http://schemas.microsoft.com/office/drawing/2014/main" id="{012479F8-6F53-24DB-57BD-4B2A3C170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0" name="Freeform 758">
              <a:extLst>
                <a:ext uri="{FF2B5EF4-FFF2-40B4-BE49-F238E27FC236}">
                  <a16:creationId xmlns:a16="http://schemas.microsoft.com/office/drawing/2014/main" id="{FCB633E8-8FEF-0A6E-2520-B317561B9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1" name="Freeform 759">
              <a:extLst>
                <a:ext uri="{FF2B5EF4-FFF2-40B4-BE49-F238E27FC236}">
                  <a16:creationId xmlns:a16="http://schemas.microsoft.com/office/drawing/2014/main" id="{81E66717-8C03-C591-C721-E9FAEBC60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2" name="Freeform 760">
              <a:extLst>
                <a:ext uri="{FF2B5EF4-FFF2-40B4-BE49-F238E27FC236}">
                  <a16:creationId xmlns:a16="http://schemas.microsoft.com/office/drawing/2014/main" id="{F22182D3-A5BB-0DEE-C7CE-FA6AACFD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3" name="Freeform 761">
              <a:extLst>
                <a:ext uri="{FF2B5EF4-FFF2-40B4-BE49-F238E27FC236}">
                  <a16:creationId xmlns:a16="http://schemas.microsoft.com/office/drawing/2014/main" id="{C5DE5C0F-72DB-047A-10A7-9DDB7769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4" name="Freeform 762">
              <a:extLst>
                <a:ext uri="{FF2B5EF4-FFF2-40B4-BE49-F238E27FC236}">
                  <a16:creationId xmlns:a16="http://schemas.microsoft.com/office/drawing/2014/main" id="{8583756F-94FF-7D8F-C377-FFAC66EB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5" name="Freeform 763">
              <a:extLst>
                <a:ext uri="{FF2B5EF4-FFF2-40B4-BE49-F238E27FC236}">
                  <a16:creationId xmlns:a16="http://schemas.microsoft.com/office/drawing/2014/main" id="{6ED9CAB6-940B-8EF3-D535-8ED0F147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6" name="Freeform 764">
              <a:extLst>
                <a:ext uri="{FF2B5EF4-FFF2-40B4-BE49-F238E27FC236}">
                  <a16:creationId xmlns:a16="http://schemas.microsoft.com/office/drawing/2014/main" id="{77A9E7C4-4445-813D-DA8B-8295696A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7" name="Freeform 765">
              <a:extLst>
                <a:ext uri="{FF2B5EF4-FFF2-40B4-BE49-F238E27FC236}">
                  <a16:creationId xmlns:a16="http://schemas.microsoft.com/office/drawing/2014/main" id="{F78DEA0A-2D99-EE0E-FC68-AF2CD0712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8" name="Freeform 766">
              <a:extLst>
                <a:ext uri="{FF2B5EF4-FFF2-40B4-BE49-F238E27FC236}">
                  <a16:creationId xmlns:a16="http://schemas.microsoft.com/office/drawing/2014/main" id="{23D45A25-EA1A-7DC7-90B6-AC60666C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9" name="Freeform 767">
              <a:extLst>
                <a:ext uri="{FF2B5EF4-FFF2-40B4-BE49-F238E27FC236}">
                  <a16:creationId xmlns:a16="http://schemas.microsoft.com/office/drawing/2014/main" id="{C446F6FD-93EF-C31C-3D76-E7C7D5FEE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0" name="Freeform 768">
              <a:extLst>
                <a:ext uri="{FF2B5EF4-FFF2-40B4-BE49-F238E27FC236}">
                  <a16:creationId xmlns:a16="http://schemas.microsoft.com/office/drawing/2014/main" id="{981C7939-0580-0147-448C-667A57CA5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1" name="Freeform 769">
              <a:extLst>
                <a:ext uri="{FF2B5EF4-FFF2-40B4-BE49-F238E27FC236}">
                  <a16:creationId xmlns:a16="http://schemas.microsoft.com/office/drawing/2014/main" id="{022DD2D2-9D31-D9B9-6361-FB48EC178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2" name="Freeform 770">
              <a:extLst>
                <a:ext uri="{FF2B5EF4-FFF2-40B4-BE49-F238E27FC236}">
                  <a16:creationId xmlns:a16="http://schemas.microsoft.com/office/drawing/2014/main" id="{AC9B6257-514B-331E-7AA2-B7758D49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3" name="Freeform 771">
              <a:extLst>
                <a:ext uri="{FF2B5EF4-FFF2-40B4-BE49-F238E27FC236}">
                  <a16:creationId xmlns:a16="http://schemas.microsoft.com/office/drawing/2014/main" id="{943E2878-975B-7B73-F2D6-7BDDFB73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4" name="Freeform 772">
              <a:extLst>
                <a:ext uri="{FF2B5EF4-FFF2-40B4-BE49-F238E27FC236}">
                  <a16:creationId xmlns:a16="http://schemas.microsoft.com/office/drawing/2014/main" id="{C89FAFD9-A6B5-447B-A08D-083500C71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5" name="Freeform 773">
              <a:extLst>
                <a:ext uri="{FF2B5EF4-FFF2-40B4-BE49-F238E27FC236}">
                  <a16:creationId xmlns:a16="http://schemas.microsoft.com/office/drawing/2014/main" id="{36C3E12D-17BD-91F7-7FBD-9A0C8A367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6" name="Freeform 774">
              <a:extLst>
                <a:ext uri="{FF2B5EF4-FFF2-40B4-BE49-F238E27FC236}">
                  <a16:creationId xmlns:a16="http://schemas.microsoft.com/office/drawing/2014/main" id="{873B6C80-7411-2EAE-02B5-344A6B49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7" name="Freeform 775">
              <a:extLst>
                <a:ext uri="{FF2B5EF4-FFF2-40B4-BE49-F238E27FC236}">
                  <a16:creationId xmlns:a16="http://schemas.microsoft.com/office/drawing/2014/main" id="{9E1B1094-FF37-C99B-5E07-16184BAE9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8" name="Freeform 776">
              <a:extLst>
                <a:ext uri="{FF2B5EF4-FFF2-40B4-BE49-F238E27FC236}">
                  <a16:creationId xmlns:a16="http://schemas.microsoft.com/office/drawing/2014/main" id="{D4140A9B-D458-180F-6D01-65116E50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9" name="Freeform 777">
              <a:extLst>
                <a:ext uri="{FF2B5EF4-FFF2-40B4-BE49-F238E27FC236}">
                  <a16:creationId xmlns:a16="http://schemas.microsoft.com/office/drawing/2014/main" id="{668F57FB-6010-FCFE-AB5A-3BF690CA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0" name="Freeform 778">
              <a:extLst>
                <a:ext uri="{FF2B5EF4-FFF2-40B4-BE49-F238E27FC236}">
                  <a16:creationId xmlns:a16="http://schemas.microsoft.com/office/drawing/2014/main" id="{232DEEF3-56E8-0275-BB0F-238A7E3CA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1" name="Freeform 779">
              <a:extLst>
                <a:ext uri="{FF2B5EF4-FFF2-40B4-BE49-F238E27FC236}">
                  <a16:creationId xmlns:a16="http://schemas.microsoft.com/office/drawing/2014/main" id="{71C22A08-29CE-C196-21BB-BDF0AB27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2" name="Freeform 780">
              <a:extLst>
                <a:ext uri="{FF2B5EF4-FFF2-40B4-BE49-F238E27FC236}">
                  <a16:creationId xmlns:a16="http://schemas.microsoft.com/office/drawing/2014/main" id="{680BE3B0-2142-4C06-1469-F785D8BD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3" name="Freeform 781">
              <a:extLst>
                <a:ext uri="{FF2B5EF4-FFF2-40B4-BE49-F238E27FC236}">
                  <a16:creationId xmlns:a16="http://schemas.microsoft.com/office/drawing/2014/main" id="{43E6948E-B729-05EA-DCA3-BA331CFD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4" name="Freeform 782">
              <a:extLst>
                <a:ext uri="{FF2B5EF4-FFF2-40B4-BE49-F238E27FC236}">
                  <a16:creationId xmlns:a16="http://schemas.microsoft.com/office/drawing/2014/main" id="{8563075F-B30B-FC76-4EAD-64F2CD45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5" name="Freeform 783">
              <a:extLst>
                <a:ext uri="{FF2B5EF4-FFF2-40B4-BE49-F238E27FC236}">
                  <a16:creationId xmlns:a16="http://schemas.microsoft.com/office/drawing/2014/main" id="{C2115DA4-9BCA-0101-49FC-7BFDAC5CD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6" name="Freeform 784">
              <a:extLst>
                <a:ext uri="{FF2B5EF4-FFF2-40B4-BE49-F238E27FC236}">
                  <a16:creationId xmlns:a16="http://schemas.microsoft.com/office/drawing/2014/main" id="{532DE98C-79EC-3014-5F5E-644E0216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7" name="Freeform 785">
              <a:extLst>
                <a:ext uri="{FF2B5EF4-FFF2-40B4-BE49-F238E27FC236}">
                  <a16:creationId xmlns:a16="http://schemas.microsoft.com/office/drawing/2014/main" id="{657B2B53-90C8-E736-856C-0A1129BD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8" name="Freeform 786">
              <a:extLst>
                <a:ext uri="{FF2B5EF4-FFF2-40B4-BE49-F238E27FC236}">
                  <a16:creationId xmlns:a16="http://schemas.microsoft.com/office/drawing/2014/main" id="{FB4289F0-42FA-75E9-0FC7-F524F2D2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9" name="Freeform 787">
              <a:extLst>
                <a:ext uri="{FF2B5EF4-FFF2-40B4-BE49-F238E27FC236}">
                  <a16:creationId xmlns:a16="http://schemas.microsoft.com/office/drawing/2014/main" id="{CA06FBFE-3638-E146-BB30-D3651FD2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0" name="Freeform 788">
              <a:extLst>
                <a:ext uri="{FF2B5EF4-FFF2-40B4-BE49-F238E27FC236}">
                  <a16:creationId xmlns:a16="http://schemas.microsoft.com/office/drawing/2014/main" id="{49F73BDC-3C2F-15F1-DB6B-157FAB29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1" name="Freeform 789">
              <a:extLst>
                <a:ext uri="{FF2B5EF4-FFF2-40B4-BE49-F238E27FC236}">
                  <a16:creationId xmlns:a16="http://schemas.microsoft.com/office/drawing/2014/main" id="{0EE29504-D87E-C49E-E6F3-F1549A41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2" name="Freeform 790">
              <a:extLst>
                <a:ext uri="{FF2B5EF4-FFF2-40B4-BE49-F238E27FC236}">
                  <a16:creationId xmlns:a16="http://schemas.microsoft.com/office/drawing/2014/main" id="{2537F2D9-1EE1-D0E1-4A15-ECF39C33D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3" name="Freeform 791">
              <a:extLst>
                <a:ext uri="{FF2B5EF4-FFF2-40B4-BE49-F238E27FC236}">
                  <a16:creationId xmlns:a16="http://schemas.microsoft.com/office/drawing/2014/main" id="{FAA41A86-F7DF-52F8-C1FB-52AE8D9E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4" name="Freeform 792">
              <a:extLst>
                <a:ext uri="{FF2B5EF4-FFF2-40B4-BE49-F238E27FC236}">
                  <a16:creationId xmlns:a16="http://schemas.microsoft.com/office/drawing/2014/main" id="{84E3621E-BAFB-CB92-A958-CBDC31DA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5" name="Freeform 793">
              <a:extLst>
                <a:ext uri="{FF2B5EF4-FFF2-40B4-BE49-F238E27FC236}">
                  <a16:creationId xmlns:a16="http://schemas.microsoft.com/office/drawing/2014/main" id="{981D5FF5-0E80-79F3-8D5D-9FA2CCD66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6" name="Freeform 794">
              <a:extLst>
                <a:ext uri="{FF2B5EF4-FFF2-40B4-BE49-F238E27FC236}">
                  <a16:creationId xmlns:a16="http://schemas.microsoft.com/office/drawing/2014/main" id="{B03D5E16-119B-7BB5-B744-38195AE44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7" name="Freeform 795">
              <a:extLst>
                <a:ext uri="{FF2B5EF4-FFF2-40B4-BE49-F238E27FC236}">
                  <a16:creationId xmlns:a16="http://schemas.microsoft.com/office/drawing/2014/main" id="{FA6D56BC-18B5-3B50-F972-45F2B7CF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8" name="Freeform 796">
              <a:extLst>
                <a:ext uri="{FF2B5EF4-FFF2-40B4-BE49-F238E27FC236}">
                  <a16:creationId xmlns:a16="http://schemas.microsoft.com/office/drawing/2014/main" id="{23E133D6-60D7-4F4B-EAD2-1B631EBD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" name="Freeform 797">
              <a:extLst>
                <a:ext uri="{FF2B5EF4-FFF2-40B4-BE49-F238E27FC236}">
                  <a16:creationId xmlns:a16="http://schemas.microsoft.com/office/drawing/2014/main" id="{3D88AD5C-D31F-4DFE-405B-F2FDB856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" name="Freeform 798">
              <a:extLst>
                <a:ext uri="{FF2B5EF4-FFF2-40B4-BE49-F238E27FC236}">
                  <a16:creationId xmlns:a16="http://schemas.microsoft.com/office/drawing/2014/main" id="{DEEF753E-96E7-D2F7-00FB-DE2525C4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" name="Freeform 799">
              <a:extLst>
                <a:ext uri="{FF2B5EF4-FFF2-40B4-BE49-F238E27FC236}">
                  <a16:creationId xmlns:a16="http://schemas.microsoft.com/office/drawing/2014/main" id="{92706839-6F48-30F9-B3D5-A22FBC47D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" name="Freeform 800">
              <a:extLst>
                <a:ext uri="{FF2B5EF4-FFF2-40B4-BE49-F238E27FC236}">
                  <a16:creationId xmlns:a16="http://schemas.microsoft.com/office/drawing/2014/main" id="{B0360A11-CD97-C115-411E-5619A714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" name="Freeform 801">
              <a:extLst>
                <a:ext uri="{FF2B5EF4-FFF2-40B4-BE49-F238E27FC236}">
                  <a16:creationId xmlns:a16="http://schemas.microsoft.com/office/drawing/2014/main" id="{2D5ED780-D930-2E45-0D7F-B944B8D8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" name="Freeform 802">
              <a:extLst>
                <a:ext uri="{FF2B5EF4-FFF2-40B4-BE49-F238E27FC236}">
                  <a16:creationId xmlns:a16="http://schemas.microsoft.com/office/drawing/2014/main" id="{3F8E96FE-4ABB-3AF3-4BC6-E8228F76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" name="Freeform 803">
              <a:extLst>
                <a:ext uri="{FF2B5EF4-FFF2-40B4-BE49-F238E27FC236}">
                  <a16:creationId xmlns:a16="http://schemas.microsoft.com/office/drawing/2014/main" id="{B7718562-BA5C-2EF4-B34A-C56B35DFB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" name="Freeform 804">
              <a:extLst>
                <a:ext uri="{FF2B5EF4-FFF2-40B4-BE49-F238E27FC236}">
                  <a16:creationId xmlns:a16="http://schemas.microsoft.com/office/drawing/2014/main" id="{CD493EC8-3BAA-FC8F-E2C1-A48CD16D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" name="Freeform 805">
              <a:extLst>
                <a:ext uri="{FF2B5EF4-FFF2-40B4-BE49-F238E27FC236}">
                  <a16:creationId xmlns:a16="http://schemas.microsoft.com/office/drawing/2014/main" id="{D1A8E2E7-C4F6-9B7C-28BC-3D4E3CF2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8" name="Freeform 806">
              <a:extLst>
                <a:ext uri="{FF2B5EF4-FFF2-40B4-BE49-F238E27FC236}">
                  <a16:creationId xmlns:a16="http://schemas.microsoft.com/office/drawing/2014/main" id="{4198686D-1BD2-C7C9-B927-0B8756998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9" name="Freeform 807">
              <a:extLst>
                <a:ext uri="{FF2B5EF4-FFF2-40B4-BE49-F238E27FC236}">
                  <a16:creationId xmlns:a16="http://schemas.microsoft.com/office/drawing/2014/main" id="{5FB6F14D-B7C4-A177-716F-22EA96D1F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" name="Freeform 809">
              <a:extLst>
                <a:ext uri="{FF2B5EF4-FFF2-40B4-BE49-F238E27FC236}">
                  <a16:creationId xmlns:a16="http://schemas.microsoft.com/office/drawing/2014/main" id="{CA5EAB3B-FC18-D8D7-1936-2827636E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1" name="Freeform 810">
              <a:extLst>
                <a:ext uri="{FF2B5EF4-FFF2-40B4-BE49-F238E27FC236}">
                  <a16:creationId xmlns:a16="http://schemas.microsoft.com/office/drawing/2014/main" id="{3DDA5718-A9A2-815E-4A81-F0A60746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2" name="Freeform 811">
              <a:extLst>
                <a:ext uri="{FF2B5EF4-FFF2-40B4-BE49-F238E27FC236}">
                  <a16:creationId xmlns:a16="http://schemas.microsoft.com/office/drawing/2014/main" id="{C8E4595F-09C0-B1E1-F11A-17FEBF427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3" name="Freeform 812">
              <a:extLst>
                <a:ext uri="{FF2B5EF4-FFF2-40B4-BE49-F238E27FC236}">
                  <a16:creationId xmlns:a16="http://schemas.microsoft.com/office/drawing/2014/main" id="{F66693F3-1970-772D-DDA2-454A02CEE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4" name="Freeform 813">
              <a:extLst>
                <a:ext uri="{FF2B5EF4-FFF2-40B4-BE49-F238E27FC236}">
                  <a16:creationId xmlns:a16="http://schemas.microsoft.com/office/drawing/2014/main" id="{98FA02D4-C695-2006-D3A0-FF824AA22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5" name="Freeform 814">
              <a:extLst>
                <a:ext uri="{FF2B5EF4-FFF2-40B4-BE49-F238E27FC236}">
                  <a16:creationId xmlns:a16="http://schemas.microsoft.com/office/drawing/2014/main" id="{9A136109-9D43-6482-BB3C-CB4554E7A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6" name="Freeform 815">
              <a:extLst>
                <a:ext uri="{FF2B5EF4-FFF2-40B4-BE49-F238E27FC236}">
                  <a16:creationId xmlns:a16="http://schemas.microsoft.com/office/drawing/2014/main" id="{C6BDF633-9D98-0493-E84F-9359AFBB7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7" name="Freeform 816">
              <a:extLst>
                <a:ext uri="{FF2B5EF4-FFF2-40B4-BE49-F238E27FC236}">
                  <a16:creationId xmlns:a16="http://schemas.microsoft.com/office/drawing/2014/main" id="{B8D5A721-D598-7747-9F7C-36A8C4F9B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8" name="Freeform 817">
              <a:extLst>
                <a:ext uri="{FF2B5EF4-FFF2-40B4-BE49-F238E27FC236}">
                  <a16:creationId xmlns:a16="http://schemas.microsoft.com/office/drawing/2014/main" id="{09FC8FB5-1A17-6229-E38D-043B8E670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9" name="Freeform 818">
              <a:extLst>
                <a:ext uri="{FF2B5EF4-FFF2-40B4-BE49-F238E27FC236}">
                  <a16:creationId xmlns:a16="http://schemas.microsoft.com/office/drawing/2014/main" id="{B51EC92A-AA61-365B-1D66-0EDD630AB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" name="Freeform 819">
              <a:extLst>
                <a:ext uri="{FF2B5EF4-FFF2-40B4-BE49-F238E27FC236}">
                  <a16:creationId xmlns:a16="http://schemas.microsoft.com/office/drawing/2014/main" id="{F38DB65A-F2A8-96D5-F9D9-0D4338732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1" name="Freeform 820">
              <a:extLst>
                <a:ext uri="{FF2B5EF4-FFF2-40B4-BE49-F238E27FC236}">
                  <a16:creationId xmlns:a16="http://schemas.microsoft.com/office/drawing/2014/main" id="{DB2AA51F-02EE-655B-8E5D-9F628D94D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2" name="Freeform 821">
              <a:extLst>
                <a:ext uri="{FF2B5EF4-FFF2-40B4-BE49-F238E27FC236}">
                  <a16:creationId xmlns:a16="http://schemas.microsoft.com/office/drawing/2014/main" id="{E762099F-3488-E005-2994-B30EAF8CD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3" name="Freeform 822">
              <a:extLst>
                <a:ext uri="{FF2B5EF4-FFF2-40B4-BE49-F238E27FC236}">
                  <a16:creationId xmlns:a16="http://schemas.microsoft.com/office/drawing/2014/main" id="{25C50BDB-C7F4-0B48-F4FA-BF424C69A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4" name="Freeform 823">
              <a:extLst>
                <a:ext uri="{FF2B5EF4-FFF2-40B4-BE49-F238E27FC236}">
                  <a16:creationId xmlns:a16="http://schemas.microsoft.com/office/drawing/2014/main" id="{1167207F-272B-2388-171C-F1E14674B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5" name="Freeform 824">
              <a:extLst>
                <a:ext uri="{FF2B5EF4-FFF2-40B4-BE49-F238E27FC236}">
                  <a16:creationId xmlns:a16="http://schemas.microsoft.com/office/drawing/2014/main" id="{0D0B88D7-45BC-DDEB-67C9-C501970AA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6" name="Freeform 825">
              <a:extLst>
                <a:ext uri="{FF2B5EF4-FFF2-40B4-BE49-F238E27FC236}">
                  <a16:creationId xmlns:a16="http://schemas.microsoft.com/office/drawing/2014/main" id="{9A0FD092-8157-5CBA-4447-6B32FD7C35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7" name="Freeform 826">
              <a:extLst>
                <a:ext uri="{FF2B5EF4-FFF2-40B4-BE49-F238E27FC236}">
                  <a16:creationId xmlns:a16="http://schemas.microsoft.com/office/drawing/2014/main" id="{8507E2A6-8B51-56DB-D54A-4BDE05523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8" name="Freeform 827">
              <a:extLst>
                <a:ext uri="{FF2B5EF4-FFF2-40B4-BE49-F238E27FC236}">
                  <a16:creationId xmlns:a16="http://schemas.microsoft.com/office/drawing/2014/main" id="{971F06D9-09DD-4FE5-7DCA-8C0E18F77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9" name="Freeform 828">
              <a:extLst>
                <a:ext uri="{FF2B5EF4-FFF2-40B4-BE49-F238E27FC236}">
                  <a16:creationId xmlns:a16="http://schemas.microsoft.com/office/drawing/2014/main" id="{B224FB93-2609-CA1C-6A37-AF1BF5AE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0" name="Freeform 829">
              <a:extLst>
                <a:ext uri="{FF2B5EF4-FFF2-40B4-BE49-F238E27FC236}">
                  <a16:creationId xmlns:a16="http://schemas.microsoft.com/office/drawing/2014/main" id="{2088B403-B8EA-7226-6EB3-5504F194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1" name="Freeform 830">
              <a:extLst>
                <a:ext uri="{FF2B5EF4-FFF2-40B4-BE49-F238E27FC236}">
                  <a16:creationId xmlns:a16="http://schemas.microsoft.com/office/drawing/2014/main" id="{0A6E346D-C903-5B69-9817-2E7F29E3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2" name="Freeform 831">
              <a:extLst>
                <a:ext uri="{FF2B5EF4-FFF2-40B4-BE49-F238E27FC236}">
                  <a16:creationId xmlns:a16="http://schemas.microsoft.com/office/drawing/2014/main" id="{C95C04E5-06DD-63E8-C037-DD6D4038B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53" name="Group 852">
            <a:extLst>
              <a:ext uri="{FF2B5EF4-FFF2-40B4-BE49-F238E27FC236}">
                <a16:creationId xmlns:a16="http://schemas.microsoft.com/office/drawing/2014/main" id="{C1AB2467-DA8F-B2BA-4FEE-E101E899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75875" y="2718435"/>
            <a:ext cx="2012950" cy="1396365"/>
            <a:chOff x="0" y="0"/>
            <a:chExt cx="928687" cy="643890"/>
          </a:xfrm>
        </p:grpSpPr>
        <p:sp>
          <p:nvSpPr>
            <p:cNvPr id="854" name="Freeform 11">
              <a:extLst>
                <a:ext uri="{FF2B5EF4-FFF2-40B4-BE49-F238E27FC236}">
                  <a16:creationId xmlns:a16="http://schemas.microsoft.com/office/drawing/2014/main" id="{5603FDDB-DD76-957C-8B60-511C1C261CE7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55" name="Freeform 12">
              <a:extLst>
                <a:ext uri="{FF2B5EF4-FFF2-40B4-BE49-F238E27FC236}">
                  <a16:creationId xmlns:a16="http://schemas.microsoft.com/office/drawing/2014/main" id="{C544AF2D-C82B-34AB-DEE6-D3003F541CD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56" name="Freeform 13">
              <a:extLst>
                <a:ext uri="{FF2B5EF4-FFF2-40B4-BE49-F238E27FC236}">
                  <a16:creationId xmlns:a16="http://schemas.microsoft.com/office/drawing/2014/main" id="{4A3F9E29-4BD4-D205-4517-6A487B00ACCF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57" name="Freeform 14">
              <a:extLst>
                <a:ext uri="{FF2B5EF4-FFF2-40B4-BE49-F238E27FC236}">
                  <a16:creationId xmlns:a16="http://schemas.microsoft.com/office/drawing/2014/main" id="{7F63FE26-AE45-4935-4DAD-2B8B2F08BBB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58" name="Group 857">
            <a:extLst>
              <a:ext uri="{FF2B5EF4-FFF2-40B4-BE49-F238E27FC236}">
                <a16:creationId xmlns:a16="http://schemas.microsoft.com/office/drawing/2014/main" id="{F6F84FAF-8C1B-7259-2633-375192E04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13826" y="474978"/>
            <a:ext cx="2012950" cy="1396365"/>
            <a:chOff x="0" y="0"/>
            <a:chExt cx="928687" cy="643890"/>
          </a:xfrm>
        </p:grpSpPr>
        <p:sp>
          <p:nvSpPr>
            <p:cNvPr id="859" name="Freeform 30">
              <a:extLst>
                <a:ext uri="{FF2B5EF4-FFF2-40B4-BE49-F238E27FC236}">
                  <a16:creationId xmlns:a16="http://schemas.microsoft.com/office/drawing/2014/main" id="{E8E8C0CB-3568-0373-2315-C236D976FB2C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60" name="Freeform 46">
              <a:extLst>
                <a:ext uri="{FF2B5EF4-FFF2-40B4-BE49-F238E27FC236}">
                  <a16:creationId xmlns:a16="http://schemas.microsoft.com/office/drawing/2014/main" id="{1554A410-DB6A-39D9-9C3F-5D166F6F9E29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61" name="Freeform 47">
              <a:extLst>
                <a:ext uri="{FF2B5EF4-FFF2-40B4-BE49-F238E27FC236}">
                  <a16:creationId xmlns:a16="http://schemas.microsoft.com/office/drawing/2014/main" id="{A0543C07-6603-5BA3-6212-74F351F51C20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62" name="Freeform 48">
              <a:extLst>
                <a:ext uri="{FF2B5EF4-FFF2-40B4-BE49-F238E27FC236}">
                  <a16:creationId xmlns:a16="http://schemas.microsoft.com/office/drawing/2014/main" id="{31A82E20-65BE-7598-9DD2-6BC2D74DEBCF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79" name="Title 878">
            <a:extLst>
              <a:ext uri="{FF2B5EF4-FFF2-40B4-BE49-F238E27FC236}">
                <a16:creationId xmlns:a16="http://schemas.microsoft.com/office/drawing/2014/main" id="{8A2F4876-1AD5-09B8-EDC2-ABA8DD1E7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441" y="3810000"/>
            <a:ext cx="4265771" cy="2705100"/>
          </a:xfrm>
        </p:spPr>
        <p:txBody>
          <a:bodyPr anchor="b"/>
          <a:lstStyle>
            <a:lvl1pPr algn="l">
              <a:lnSpc>
                <a:spcPts val="6000"/>
              </a:lnSpc>
              <a:spcAft>
                <a:spcPts val="0"/>
              </a:spcAft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65" name="Text Placeholder 125">
            <a:extLst>
              <a:ext uri="{FF2B5EF4-FFF2-40B4-BE49-F238E27FC236}">
                <a16:creationId xmlns:a16="http://schemas.microsoft.com/office/drawing/2014/main" id="{D90B0A87-88B7-2BBF-1292-A4566C1550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2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866" name="Text Placeholder 125">
            <a:extLst>
              <a:ext uri="{FF2B5EF4-FFF2-40B4-BE49-F238E27FC236}">
                <a16:creationId xmlns:a16="http://schemas.microsoft.com/office/drawing/2014/main" id="{2183AC57-7179-4CC4-2475-C9FCFEEB7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2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67" name="Text Placeholder 125">
            <a:extLst>
              <a:ext uri="{FF2B5EF4-FFF2-40B4-BE49-F238E27FC236}">
                <a16:creationId xmlns:a16="http://schemas.microsoft.com/office/drawing/2014/main" id="{0FD6006D-47C0-637B-8539-BEA8512581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320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68" name="Text Placeholder 125">
            <a:extLst>
              <a:ext uri="{FF2B5EF4-FFF2-40B4-BE49-F238E27FC236}">
                <a16:creationId xmlns:a16="http://schemas.microsoft.com/office/drawing/2014/main" id="{E4D03497-081F-4315-8F59-BC961F2DD9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320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69" name="Text Placeholder 125">
            <a:extLst>
              <a:ext uri="{FF2B5EF4-FFF2-40B4-BE49-F238E27FC236}">
                <a16:creationId xmlns:a16="http://schemas.microsoft.com/office/drawing/2014/main" id="{F0251FCA-2FE1-06E7-739A-CDC3FCE8B2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08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0" name="Text Placeholder 125">
            <a:extLst>
              <a:ext uri="{FF2B5EF4-FFF2-40B4-BE49-F238E27FC236}">
                <a16:creationId xmlns:a16="http://schemas.microsoft.com/office/drawing/2014/main" id="{5047998E-8355-E3B0-B0A8-65ED965680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608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1" name="Text Placeholder 125">
            <a:extLst>
              <a:ext uri="{FF2B5EF4-FFF2-40B4-BE49-F238E27FC236}">
                <a16:creationId xmlns:a16="http://schemas.microsoft.com/office/drawing/2014/main" id="{A574902A-2922-18F5-4544-461367CD99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96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2" name="Text Placeholder 125">
            <a:extLst>
              <a:ext uri="{FF2B5EF4-FFF2-40B4-BE49-F238E27FC236}">
                <a16:creationId xmlns:a16="http://schemas.microsoft.com/office/drawing/2014/main" id="{8997AB2A-B810-1D3B-2CFA-544DE00755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896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3" name="Text Placeholder 125">
            <a:extLst>
              <a:ext uri="{FF2B5EF4-FFF2-40B4-BE49-F238E27FC236}">
                <a16:creationId xmlns:a16="http://schemas.microsoft.com/office/drawing/2014/main" id="{D340B0DB-ACC9-D45E-A7CD-EC90583D20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8012" y="5288724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4" name="Text Placeholder 125">
            <a:extLst>
              <a:ext uri="{FF2B5EF4-FFF2-40B4-BE49-F238E27FC236}">
                <a16:creationId xmlns:a16="http://schemas.microsoft.com/office/drawing/2014/main" id="{F03EBCB3-17E2-BB11-EF13-65A0AF1C55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8012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5" name="Text Placeholder 125">
            <a:extLst>
              <a:ext uri="{FF2B5EF4-FFF2-40B4-BE49-F238E27FC236}">
                <a16:creationId xmlns:a16="http://schemas.microsoft.com/office/drawing/2014/main" id="{7E50C149-547E-F52C-32E5-DCA6F015E5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0212" y="533400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6" name="Text Placeholder 125">
            <a:extLst>
              <a:ext uri="{FF2B5EF4-FFF2-40B4-BE49-F238E27FC236}">
                <a16:creationId xmlns:a16="http://schemas.microsoft.com/office/drawing/2014/main" id="{02FB62CD-9F5D-141F-AA9F-6C6F2835B5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70212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7" name="Text Placeholder 125">
            <a:extLst>
              <a:ext uri="{FF2B5EF4-FFF2-40B4-BE49-F238E27FC236}">
                <a16:creationId xmlns:a16="http://schemas.microsoft.com/office/drawing/2014/main" id="{9D1C0FC4-0346-0DB5-57DB-468805BA941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08613" y="533400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8" name="Text Placeholder 125">
            <a:extLst>
              <a:ext uri="{FF2B5EF4-FFF2-40B4-BE49-F238E27FC236}">
                <a16:creationId xmlns:a16="http://schemas.microsoft.com/office/drawing/2014/main" id="{2E77BE81-F5C4-B77F-26AE-D754BBF96A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08613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3531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4B3A29-FCE9-B4D8-E498-C9BD3029C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713412" cy="68579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A1E9CA-4103-40B1-7E8C-A57F19494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8C18CC1-4E57-9E5D-428C-5E9E67D8A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69" y="650999"/>
            <a:ext cx="4113371" cy="1676400"/>
          </a:xfrm>
        </p:spPr>
        <p:txBody>
          <a:bodyPr anchor="t"/>
          <a:lstStyle>
            <a:lvl1pPr algn="l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21" name="Text Placeholder 125">
            <a:extLst>
              <a:ext uri="{FF2B5EF4-FFF2-40B4-BE49-F238E27FC236}">
                <a16:creationId xmlns:a16="http://schemas.microsoft.com/office/drawing/2014/main" id="{7A1EAEB5-81CE-EBF0-A74A-ACB758C402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27" y="2521783"/>
            <a:ext cx="4071056" cy="339309"/>
          </a:xfrm>
        </p:spPr>
        <p:txBody>
          <a:bodyPr>
            <a:noAutofit/>
          </a:bodyPr>
          <a:lstStyle>
            <a:lvl1pPr marL="0" indent="0" algn="l">
              <a:buNone/>
              <a:defRPr sz="2400" b="0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BE28D154-9E48-721D-8D78-AD3AE5AC37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756" y="3040797"/>
            <a:ext cx="3613856" cy="328380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2" name="Text Placeholder 125">
            <a:extLst>
              <a:ext uri="{FF2B5EF4-FFF2-40B4-BE49-F238E27FC236}">
                <a16:creationId xmlns:a16="http://schemas.microsoft.com/office/drawing/2014/main" id="{92FB5D3C-60DA-5F60-77EC-AF08AC003F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9115" y="2116352"/>
            <a:ext cx="1939364" cy="29761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7" name="Text Placeholder 125">
            <a:extLst>
              <a:ext uri="{FF2B5EF4-FFF2-40B4-BE49-F238E27FC236}">
                <a16:creationId xmlns:a16="http://schemas.microsoft.com/office/drawing/2014/main" id="{77BC5609-22BF-1797-15A9-293214C5F2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5012" y="2327399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F504E911-79E1-4052-91F7-C486421912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9801" y="2916511"/>
            <a:ext cx="1939364" cy="29761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1" name="Text Placeholder 125">
            <a:extLst>
              <a:ext uri="{FF2B5EF4-FFF2-40B4-BE49-F238E27FC236}">
                <a16:creationId xmlns:a16="http://schemas.microsoft.com/office/drawing/2014/main" id="{7FA6CF63-094C-FEF1-FE0A-D224114FFF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35254" y="3160070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5AE70E18-5556-DFBC-8CD8-0D96082B2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6697" y="3765558"/>
            <a:ext cx="1901631" cy="27503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222FD369-F478-4133-30A6-A16422FBCB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6697" y="3995716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6EA7CF27-14B0-372C-159C-89BE2876C3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5648" y="4582847"/>
            <a:ext cx="1939364" cy="29761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32C67C49-4D06-C2A2-A438-FF3F8CE7BF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0298" y="4835584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8269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5" r:id="rId12"/>
    <p:sldLayoutId id="2147483656" r:id="rId13"/>
    <p:sldLayoutId id="2147483657" r:id="rId14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4800" b="0" i="0" kern="1200" cap="all" spc="100" baseline="0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4DD9F5B7-FF75-FB9C-B60F-CA650D9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2244309"/>
            <a:ext cx="5943599" cy="3163103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194647"/>
                </a:solidFill>
                <a:latin typeface="+mn-lt"/>
              </a:rPr>
              <a:t>Індустріальний</a:t>
            </a:r>
            <a:br>
              <a:rPr lang="uk-UA" sz="4000" b="1" dirty="0">
                <a:solidFill>
                  <a:srgbClr val="194647"/>
                </a:solidFill>
                <a:latin typeface="+mn-lt"/>
              </a:rPr>
            </a:br>
            <a:r>
              <a:rPr lang="uk-UA" sz="4000" b="1" dirty="0">
                <a:solidFill>
                  <a:srgbClr val="194647"/>
                </a:solidFill>
                <a:latin typeface="+mn-lt"/>
              </a:rPr>
              <a:t>парк </a:t>
            </a:r>
            <a:br>
              <a:rPr lang="uk-UA" sz="4000" b="1" dirty="0">
                <a:solidFill>
                  <a:srgbClr val="194647"/>
                </a:solidFill>
                <a:latin typeface="+mn-lt"/>
              </a:rPr>
            </a:br>
            <a:r>
              <a:rPr lang="uk-UA" sz="4000" b="1" dirty="0">
                <a:solidFill>
                  <a:srgbClr val="194647"/>
                </a:solidFill>
                <a:latin typeface="+mn-lt"/>
              </a:rPr>
              <a:t>«Коростень-Подільський»</a:t>
            </a:r>
            <a:endParaRPr lang="en-US" sz="4000" b="1" dirty="0">
              <a:solidFill>
                <a:srgbClr val="194647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5111F-24E7-BB47-7620-5978BA5C23E5}"/>
              </a:ext>
            </a:extLst>
          </p:cNvPr>
          <p:cNvSpPr txBox="1"/>
          <p:nvPr/>
        </p:nvSpPr>
        <p:spPr>
          <a:xfrm>
            <a:off x="2055812" y="576165"/>
            <a:ext cx="403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noProof="0" dirty="0">
                <a:solidFill>
                  <a:srgbClr val="194647"/>
                </a:solidFill>
              </a:rPr>
              <a:t>Індустрія. </a:t>
            </a:r>
          </a:p>
          <a:p>
            <a:r>
              <a:rPr lang="uk-UA" b="1" noProof="0" dirty="0">
                <a:solidFill>
                  <a:srgbClr val="194647"/>
                </a:solidFill>
              </a:rPr>
              <a:t>	Інновації. </a:t>
            </a:r>
          </a:p>
          <a:p>
            <a:r>
              <a:rPr lang="uk-UA" b="1" noProof="0" dirty="0">
                <a:solidFill>
                  <a:srgbClr val="194647"/>
                </a:solidFill>
              </a:rPr>
              <a:t>		Розвиток.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811F41-673E-7624-E9BB-28D1BC731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795682"/>
            <a:ext cx="5257800" cy="3266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532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0063D91F-1907-DF48-EEE6-28199E88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047" y="510183"/>
            <a:ext cx="10973590" cy="944561"/>
          </a:xfrm>
        </p:spPr>
        <p:txBody>
          <a:bodyPr/>
          <a:lstStyle/>
          <a:p>
            <a:r>
              <a:rPr lang="uk-UA" b="1" dirty="0"/>
              <a:t>Очікувані результати </a:t>
            </a:r>
            <a:endParaRPr lang="en-US" b="1" dirty="0"/>
          </a:p>
        </p:txBody>
      </p:sp>
      <p:pic>
        <p:nvPicPr>
          <p:cNvPr id="18" name="Picture Placeholder 17" descr="Flying Money with solid fill">
            <a:extLst>
              <a:ext uri="{FF2B5EF4-FFF2-40B4-BE49-F238E27FC236}">
                <a16:creationId xmlns:a16="http://schemas.microsoft.com/office/drawing/2014/main" id="{83FAABC6-D85D-1207-724D-06FD5C0BA67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1412" y="2514600"/>
            <a:ext cx="914400" cy="914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4EA20-2DAF-5E6B-A294-0E13F6F29E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8212" y="2895600"/>
            <a:ext cx="8854997" cy="339309"/>
          </a:xfrm>
        </p:spPr>
        <p:txBody>
          <a:bodyPr/>
          <a:lstStyle/>
          <a:p>
            <a:r>
              <a:rPr lang="uk-UA" sz="2400" dirty="0"/>
              <a:t>Надходження до бюджетів </a:t>
            </a:r>
            <a:r>
              <a:rPr lang="uk-UA" sz="2400" dirty="0">
                <a:latin typeface="+mj-lt"/>
              </a:rPr>
              <a:t>2025-2029</a:t>
            </a:r>
            <a:r>
              <a:rPr lang="uk-UA" sz="2400" dirty="0"/>
              <a:t> РР  </a:t>
            </a:r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578C8-B1F0-2555-42F8-039215A429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32012" y="3436182"/>
            <a:ext cx="8382000" cy="2050218"/>
          </a:xfrm>
        </p:spPr>
        <p:txBody>
          <a:bodyPr/>
          <a:lstStyle/>
          <a:p>
            <a:pPr algn="just"/>
            <a:r>
              <a:rPr lang="uk-UA" sz="2500" dirty="0">
                <a:latin typeface="+mj-lt"/>
              </a:rPr>
              <a:t>Податок з доходів фізичних осіб     296,3 млн.грн.</a:t>
            </a:r>
          </a:p>
          <a:p>
            <a:pPr algn="just"/>
            <a:r>
              <a:rPr lang="uk-UA" sz="2500" dirty="0">
                <a:latin typeface="+mj-lt"/>
              </a:rPr>
              <a:t>Військовий збір                                 82,3 млн.грн.</a:t>
            </a:r>
          </a:p>
          <a:p>
            <a:pPr algn="just"/>
            <a:r>
              <a:rPr lang="uk-UA" sz="2500" dirty="0">
                <a:latin typeface="+mj-lt"/>
              </a:rPr>
              <a:t>Єдиний соціальний внесок              368,1 млн.грн.</a:t>
            </a:r>
          </a:p>
          <a:p>
            <a:pPr algn="just"/>
            <a:r>
              <a:rPr lang="uk-UA" sz="2500" dirty="0">
                <a:latin typeface="+mj-lt"/>
              </a:rPr>
              <a:t>Податок на прибуток 	           	         116,7 тис.грн.</a:t>
            </a:r>
          </a:p>
          <a:p>
            <a:pPr algn="just"/>
            <a:r>
              <a:rPr lang="uk-UA" sz="2500" dirty="0">
                <a:latin typeface="+mj-lt"/>
              </a:rPr>
              <a:t>Податок на землю 		       1225,3 тис.грн. </a:t>
            </a:r>
            <a:endParaRPr lang="en-US" sz="25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62976-6B26-C397-A688-3B8DE3DCA0D3}"/>
              </a:ext>
            </a:extLst>
          </p:cNvPr>
          <p:cNvSpPr txBox="1"/>
          <p:nvPr/>
        </p:nvSpPr>
        <p:spPr>
          <a:xfrm>
            <a:off x="3122612" y="71735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 noProof="0" dirty="0">
                <a:solidFill>
                  <a:srgbClr val="194647"/>
                </a:solidFill>
              </a:rPr>
              <a:t>Концепція індустріального парку  «Коростень-Подільський»</a:t>
            </a:r>
          </a:p>
        </p:txBody>
      </p:sp>
      <p:pic>
        <p:nvPicPr>
          <p:cNvPr id="40" name="Picture Placeholder 18" descr="Group of men with solid fill">
            <a:extLst>
              <a:ext uri="{FF2B5EF4-FFF2-40B4-BE49-F238E27FC236}">
                <a16:creationId xmlns:a16="http://schemas.microsoft.com/office/drawing/2014/main" id="{4981A893-2FC3-C3C5-9C87-099DCC9B0544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412" y="1214327"/>
            <a:ext cx="914400" cy="914400"/>
          </a:xfrm>
        </p:spPr>
      </p:pic>
      <p:graphicFrame>
        <p:nvGraphicFramePr>
          <p:cNvPr id="41" name="Таблиця 40">
            <a:extLst>
              <a:ext uri="{FF2B5EF4-FFF2-40B4-BE49-F238E27FC236}">
                <a16:creationId xmlns:a16="http://schemas.microsoft.com/office/drawing/2014/main" id="{314328E9-A9C1-17E2-A6E7-B2BD95D00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86812"/>
              </p:ext>
            </p:extLst>
          </p:nvPr>
        </p:nvGraphicFramePr>
        <p:xfrm>
          <a:off x="2589214" y="1447800"/>
          <a:ext cx="8397795" cy="118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9559">
                  <a:extLst>
                    <a:ext uri="{9D8B030D-6E8A-4147-A177-3AD203B41FA5}">
                      <a16:colId xmlns:a16="http://schemas.microsoft.com/office/drawing/2014/main" val="2692081632"/>
                    </a:ext>
                  </a:extLst>
                </a:gridCol>
                <a:gridCol w="1679559">
                  <a:extLst>
                    <a:ext uri="{9D8B030D-6E8A-4147-A177-3AD203B41FA5}">
                      <a16:colId xmlns:a16="http://schemas.microsoft.com/office/drawing/2014/main" val="2725899945"/>
                    </a:ext>
                  </a:extLst>
                </a:gridCol>
                <a:gridCol w="1679559">
                  <a:extLst>
                    <a:ext uri="{9D8B030D-6E8A-4147-A177-3AD203B41FA5}">
                      <a16:colId xmlns:a16="http://schemas.microsoft.com/office/drawing/2014/main" val="966871304"/>
                    </a:ext>
                  </a:extLst>
                </a:gridCol>
                <a:gridCol w="1679559">
                  <a:extLst>
                    <a:ext uri="{9D8B030D-6E8A-4147-A177-3AD203B41FA5}">
                      <a16:colId xmlns:a16="http://schemas.microsoft.com/office/drawing/2014/main" val="3102602518"/>
                    </a:ext>
                  </a:extLst>
                </a:gridCol>
                <a:gridCol w="1679559">
                  <a:extLst>
                    <a:ext uri="{9D8B030D-6E8A-4147-A177-3AD203B41FA5}">
                      <a16:colId xmlns:a16="http://schemas.microsoft.com/office/drawing/2014/main" val="172143560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+mj-lt"/>
                        </a:rPr>
                        <a:t>Прогнозована кількість працівників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91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+mj-lt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+mj-lt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+mj-lt"/>
                        </a:rPr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+mj-lt"/>
                        </a:rPr>
                        <a:t>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+mj-lt"/>
                        </a:rPr>
                        <a:t>2029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3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+mj-lt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+mj-lt"/>
                        </a:rPr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+mj-lt"/>
                        </a:rPr>
                        <a:t>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+mj-lt"/>
                        </a:rPr>
                        <a:t>2110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+mj-lt"/>
                        </a:rPr>
                        <a:t>3160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956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9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4457C-A8C0-A3A1-0B98-017660A3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2632023"/>
            <a:ext cx="5638800" cy="3666388"/>
          </a:xfrm>
        </p:spPr>
        <p:txBody>
          <a:bodyPr>
            <a:noAutofit/>
          </a:bodyPr>
          <a:lstStyle/>
          <a:p>
            <a:pPr algn="ctr"/>
            <a:r>
              <a:rPr lang="uk-UA" sz="4000" dirty="0"/>
              <a:t>Орієнтовна сума ресурсів для створення/ функціонування парку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406A52-8F5C-61AE-33C7-78D7EF4741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9212" y="609600"/>
            <a:ext cx="3373623" cy="474455"/>
          </a:xfrm>
        </p:spPr>
        <p:txBody>
          <a:bodyPr/>
          <a:lstStyle/>
          <a:p>
            <a:r>
              <a:rPr lang="uk-UA" sz="2500" dirty="0">
                <a:solidFill>
                  <a:srgbClr val="194647"/>
                </a:solidFill>
                <a:latin typeface="+mj-lt"/>
              </a:rPr>
              <a:t>5,625 млн.грн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ECE6910-4061-6C8C-1A47-01E560152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04012" y="990599"/>
            <a:ext cx="4958567" cy="474455"/>
          </a:xfrm>
        </p:spPr>
        <p:txBody>
          <a:bodyPr/>
          <a:lstStyle/>
          <a:p>
            <a:r>
              <a:rPr lang="uk-UA" sz="3000" dirty="0"/>
              <a:t>Мережі електропостачання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71B5213-DA98-C06D-D19F-370814BDB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4589" y="1524000"/>
            <a:ext cx="3297423" cy="339309"/>
          </a:xfrm>
        </p:spPr>
        <p:txBody>
          <a:bodyPr/>
          <a:lstStyle/>
          <a:p>
            <a:r>
              <a:rPr lang="uk-UA" sz="2500" dirty="0">
                <a:latin typeface="+mj-lt"/>
              </a:rPr>
              <a:t>7,28 млн.грн.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A02CAD5F-EFDC-3222-C01B-345FC3E638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65868" y="2015710"/>
            <a:ext cx="4569997" cy="339309"/>
          </a:xfrm>
        </p:spPr>
        <p:txBody>
          <a:bodyPr/>
          <a:lstStyle/>
          <a:p>
            <a:r>
              <a:rPr lang="uk-UA" sz="3000" dirty="0"/>
              <a:t>Мережі газопостачання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EC410F5F-EC3E-4237-5885-955B7082C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657" y="2438400"/>
            <a:ext cx="3297423" cy="339309"/>
          </a:xfrm>
        </p:spPr>
        <p:txBody>
          <a:bodyPr vert="horz" lIns="121899" tIns="60949" rIns="121899" bIns="60949" rtlCol="0">
            <a:noAutofit/>
          </a:bodyPr>
          <a:lstStyle/>
          <a:p>
            <a:r>
              <a:rPr lang="uk-UA" sz="2500" dirty="0">
                <a:latin typeface="+mj-lt"/>
              </a:rPr>
              <a:t>63,68 млн.грн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2D4104F7-3243-EC4B-D854-816C36D8F0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74647" y="2836655"/>
            <a:ext cx="4958566" cy="644109"/>
          </a:xfrm>
        </p:spPr>
        <p:txBody>
          <a:bodyPr/>
          <a:lstStyle/>
          <a:p>
            <a:r>
              <a:rPr lang="uk-UA" sz="3000" dirty="0"/>
              <a:t>Водопостачання та водовідведення</a:t>
            </a:r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491CF252-0C08-E162-93C2-4696A08FD3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121899" tIns="60949" rIns="121899" bIns="60949" rtlCol="0">
            <a:noAutofit/>
          </a:bodyPr>
          <a:lstStyle/>
          <a:p>
            <a:r>
              <a:rPr lang="uk-UA" sz="2500" dirty="0">
                <a:latin typeface="+mj-lt"/>
              </a:rPr>
              <a:t>41 млн.грн.</a:t>
            </a: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E576C8D6-4B22-8216-A5E2-10D8D1BC87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6092" y="4066514"/>
            <a:ext cx="4569997" cy="339309"/>
          </a:xfrm>
        </p:spPr>
        <p:txBody>
          <a:bodyPr/>
          <a:lstStyle/>
          <a:p>
            <a:r>
              <a:rPr lang="uk-UA" sz="3000" dirty="0"/>
              <a:t>Відведення дощових вод та каналізації</a:t>
            </a:r>
          </a:p>
        </p:txBody>
      </p:sp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B28F841A-37DD-8429-55DF-55E1CEE134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6309" y="4876800"/>
            <a:ext cx="3297423" cy="339309"/>
          </a:xfrm>
        </p:spPr>
        <p:txBody>
          <a:bodyPr vert="horz" lIns="121899" tIns="60949" rIns="121899" bIns="60949" rtlCol="0">
            <a:noAutofit/>
          </a:bodyPr>
          <a:lstStyle/>
          <a:p>
            <a:r>
              <a:rPr lang="uk-UA" sz="2500" dirty="0">
                <a:latin typeface="+mj-lt"/>
              </a:rPr>
              <a:t>143 млн.грн.</a:t>
            </a:r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F75EFD83-FD7D-53DC-6DD7-591B9A41B2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81188" y="5334000"/>
            <a:ext cx="4958567" cy="1102770"/>
          </a:xfrm>
        </p:spPr>
        <p:txBody>
          <a:bodyPr>
            <a:normAutofit fontScale="92500" lnSpcReduction="10000"/>
          </a:bodyPr>
          <a:lstStyle/>
          <a:p>
            <a:r>
              <a:rPr lang="uk-UA" sz="3000" dirty="0"/>
              <a:t>Внутрішні дороги, тротуари, </a:t>
            </a:r>
            <a:r>
              <a:rPr lang="uk-UA" sz="3000" dirty="0" err="1"/>
              <a:t>паркувальні</a:t>
            </a:r>
            <a:r>
              <a:rPr lang="uk-UA" sz="3000" dirty="0"/>
              <a:t> зони , благоустрій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91557-2E1C-7F52-8E58-60D3B9B8AC7A}"/>
              </a:ext>
            </a:extLst>
          </p:cNvPr>
          <p:cNvSpPr txBox="1"/>
          <p:nvPr/>
        </p:nvSpPr>
        <p:spPr>
          <a:xfrm>
            <a:off x="2184552" y="1212438"/>
            <a:ext cx="4191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2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261 млн.грн</a:t>
            </a:r>
            <a:r>
              <a:rPr lang="uk-UA" sz="42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endParaRPr lang="uk-UA" sz="4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888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89AE193-7EBC-EAE9-9BC7-56602DAED0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12" y="838200"/>
            <a:ext cx="2667000" cy="339309"/>
          </a:xfrm>
        </p:spPr>
        <p:txBody>
          <a:bodyPr/>
          <a:lstStyle/>
          <a:p>
            <a:r>
              <a:rPr lang="uk-UA" sz="2400" dirty="0"/>
              <a:t>Мета створення  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E6D4AF0-8F5F-E216-C2DA-C3B00F1BD1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46412" y="793289"/>
            <a:ext cx="6705600" cy="113708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600" noProof="0" dirty="0"/>
              <a:t>забезпечення сталого </a:t>
            </a:r>
            <a:r>
              <a:rPr lang="uk-UA" sz="2600" b="1" noProof="0" dirty="0"/>
              <a:t>економічного</a:t>
            </a:r>
            <a:r>
              <a:rPr lang="uk-UA" sz="2600" noProof="0" dirty="0"/>
              <a:t> розвитку громади шляхом залучення </a:t>
            </a:r>
            <a:r>
              <a:rPr lang="uk-UA" sz="2600" b="1" noProof="0" dirty="0"/>
              <a:t>інвестицій</a:t>
            </a:r>
            <a:r>
              <a:rPr lang="uk-UA" sz="2600" noProof="0" dirty="0"/>
              <a:t>, створення нових </a:t>
            </a:r>
            <a:r>
              <a:rPr lang="uk-UA" sz="2600" b="1" noProof="0" dirty="0"/>
              <a:t>робочих</a:t>
            </a:r>
            <a:r>
              <a:rPr lang="uk-UA" sz="2600" noProof="0" dirty="0"/>
              <a:t> </a:t>
            </a:r>
            <a:r>
              <a:rPr lang="uk-UA" sz="2600" b="1" noProof="0" dirty="0"/>
              <a:t>місць</a:t>
            </a:r>
            <a:r>
              <a:rPr lang="uk-UA" sz="2600" noProof="0" dirty="0"/>
              <a:t> та розвитку </a:t>
            </a:r>
            <a:r>
              <a:rPr lang="uk-UA" sz="2600" b="1" noProof="0" dirty="0"/>
              <a:t>промислового</a:t>
            </a:r>
            <a:r>
              <a:rPr lang="uk-UA" sz="2600" noProof="0" dirty="0"/>
              <a:t> </a:t>
            </a:r>
            <a:r>
              <a:rPr lang="uk-UA" sz="2600" b="1" noProof="0" dirty="0"/>
              <a:t>потенціалу</a:t>
            </a:r>
            <a:r>
              <a:rPr lang="uk-UA" sz="2600" noProof="0" dirty="0"/>
              <a:t> регіону.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48B2A66E-1FC9-135F-2600-5DEB2135F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012" y="2784891"/>
            <a:ext cx="2666999" cy="339309"/>
          </a:xfrm>
        </p:spPr>
        <p:txBody>
          <a:bodyPr/>
          <a:lstStyle/>
          <a:p>
            <a:r>
              <a:rPr lang="uk-UA" sz="2500" dirty="0"/>
              <a:t>Завдання створення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6A41EA92-CDB0-C266-D070-DBFEF6A261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8812" y="2723720"/>
            <a:ext cx="8153400" cy="2610280"/>
          </a:xfrm>
        </p:spPr>
        <p:txBody>
          <a:bodyPr/>
          <a:lstStyle/>
          <a:p>
            <a:pPr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600" dirty="0"/>
              <a:t>залучення вітчизняних та іноземних інвесторів; </a:t>
            </a:r>
          </a:p>
          <a:p>
            <a:pPr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600" dirty="0"/>
              <a:t>розвиток промислового потенціалу громади; </a:t>
            </a:r>
          </a:p>
          <a:p>
            <a:pPr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600" dirty="0"/>
              <a:t>створення нових робочих місць; </a:t>
            </a:r>
          </a:p>
          <a:p>
            <a:pPr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600" dirty="0"/>
              <a:t>розвиток  інфраструктури;</a:t>
            </a:r>
          </a:p>
          <a:p>
            <a:pPr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600" dirty="0"/>
              <a:t>збільшення надходжень до державного та місцевого бюджетів; </a:t>
            </a:r>
          </a:p>
          <a:p>
            <a:pPr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600" dirty="0"/>
              <a:t>підтримка екологічно чистих виробництв; </a:t>
            </a:r>
          </a:p>
          <a:p>
            <a:pPr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600" dirty="0"/>
              <a:t>інтеграція місцевого бізнесу у глобальні ринки. </a:t>
            </a:r>
          </a:p>
          <a:p>
            <a:pPr indent="-34290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uk-UA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4C35BE-AA58-BF5A-CE09-CCE782696DF4}"/>
              </a:ext>
            </a:extLst>
          </p:cNvPr>
          <p:cNvSpPr txBox="1"/>
          <p:nvPr/>
        </p:nvSpPr>
        <p:spPr>
          <a:xfrm>
            <a:off x="3122612" y="13855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 noProof="0" dirty="0">
                <a:solidFill>
                  <a:srgbClr val="194647"/>
                </a:solidFill>
              </a:rPr>
              <a:t>Концепція індустріального парку  «Коростень-</a:t>
            </a:r>
            <a:r>
              <a:rPr lang="uk-UA" b="1" noProof="0" dirty="0" err="1">
                <a:solidFill>
                  <a:srgbClr val="194647"/>
                </a:solidFill>
              </a:rPr>
              <a:t>Подільськ</a:t>
            </a:r>
            <a:r>
              <a:rPr lang="uk-UA" b="1" dirty="0">
                <a:solidFill>
                  <a:srgbClr val="194647"/>
                </a:solidFill>
              </a:rPr>
              <a:t>и</a:t>
            </a:r>
            <a:r>
              <a:rPr lang="uk-UA" b="1" noProof="0" dirty="0">
                <a:solidFill>
                  <a:srgbClr val="194647"/>
                </a:solidFill>
              </a:rPr>
              <a:t>й»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C511E4-BC4C-5491-699D-4F4FDDF0D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4981" y="592765"/>
            <a:ext cx="1734280" cy="1734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721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3882331-F7BB-1D42-7452-D7EA69EC0BC4}"/>
              </a:ext>
            </a:extLst>
          </p:cNvPr>
          <p:cNvSpPr txBox="1"/>
          <p:nvPr/>
        </p:nvSpPr>
        <p:spPr>
          <a:xfrm>
            <a:off x="3351212" y="13855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 noProof="0" dirty="0">
                <a:solidFill>
                  <a:srgbClr val="194647"/>
                </a:solidFill>
              </a:rPr>
              <a:t>Концепція індустріального парку  «Коростень-Подільський»</a:t>
            </a:r>
          </a:p>
        </p:txBody>
      </p:sp>
      <p:graphicFrame>
        <p:nvGraphicFramePr>
          <p:cNvPr id="20" name="Таблиця 19">
            <a:extLst>
              <a:ext uri="{FF2B5EF4-FFF2-40B4-BE49-F238E27FC236}">
                <a16:creationId xmlns:a16="http://schemas.microsoft.com/office/drawing/2014/main" id="{2A9B296E-3990-56BB-A193-902EA9046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5123"/>
              </p:ext>
            </p:extLst>
          </p:nvPr>
        </p:nvGraphicFramePr>
        <p:xfrm>
          <a:off x="1885514" y="2132186"/>
          <a:ext cx="8991600" cy="94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13034">
                  <a:extLst>
                    <a:ext uri="{9D8B030D-6E8A-4147-A177-3AD203B41FA5}">
                      <a16:colId xmlns:a16="http://schemas.microsoft.com/office/drawing/2014/main" val="2759563899"/>
                    </a:ext>
                  </a:extLst>
                </a:gridCol>
                <a:gridCol w="4578566">
                  <a:extLst>
                    <a:ext uri="{9D8B030D-6E8A-4147-A177-3AD203B41FA5}">
                      <a16:colId xmlns:a16="http://schemas.microsoft.com/office/drawing/2014/main" val="1128615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Індустріальний парк «Коростень-Подільський»</a:t>
                      </a:r>
                      <a:endParaRPr lang="uk-UA" sz="2800" b="1" dirty="0">
                        <a:solidFill>
                          <a:srgbClr val="194647"/>
                        </a:solidFill>
                        <a:effectLst/>
                        <a:latin typeface="+mn-lt"/>
                        <a:ea typeface="STXinwei" panose="02010800040101010101" pitchFamily="2" charset="-122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Industrial park </a:t>
                      </a:r>
                      <a:endParaRPr lang="uk-UA" sz="2800" b="1" dirty="0">
                        <a:solidFill>
                          <a:srgbClr val="19464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uk-UA" sz="2800" b="1" dirty="0" err="1">
                          <a:solidFill>
                            <a:srgbClr val="19464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Korosten-Podilsky</a:t>
                      </a:r>
                      <a:r>
                        <a:rPr lang="en-US" sz="2800" b="1" dirty="0" err="1">
                          <a:solidFill>
                            <a:srgbClr val="19464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i</a:t>
                      </a:r>
                      <a:r>
                        <a:rPr lang="uk-UA" sz="2800" b="1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»</a:t>
                      </a:r>
                      <a:endParaRPr lang="uk-UA" sz="2800" b="1" dirty="0">
                        <a:solidFill>
                          <a:srgbClr val="194647"/>
                        </a:solidFill>
                        <a:effectLst/>
                        <a:latin typeface="+mn-lt"/>
                        <a:ea typeface="STXinwei" panose="02010800040101010101" pitchFamily="2" charset="-122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965987"/>
                  </a:ext>
                </a:extLst>
              </a:tr>
            </a:tbl>
          </a:graphicData>
        </a:graphic>
      </p:graphicFrame>
      <p:graphicFrame>
        <p:nvGraphicFramePr>
          <p:cNvPr id="21" name="Таблиця 20">
            <a:extLst>
              <a:ext uri="{FF2B5EF4-FFF2-40B4-BE49-F238E27FC236}">
                <a16:creationId xmlns:a16="http://schemas.microsoft.com/office/drawing/2014/main" id="{411E7CA9-60CB-5726-9BBD-85F10CB3E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955556"/>
              </p:ext>
            </p:extLst>
          </p:nvPr>
        </p:nvGraphicFramePr>
        <p:xfrm>
          <a:off x="3198812" y="685800"/>
          <a:ext cx="5736576" cy="1071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36576">
                  <a:extLst>
                    <a:ext uri="{9D8B030D-6E8A-4147-A177-3AD203B41FA5}">
                      <a16:colId xmlns:a16="http://schemas.microsoft.com/office/drawing/2014/main" val="2759563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800" b="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Ініціатор створення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КОРОСТЕНСЬКА   МІСЬКА РАДА </a:t>
                      </a:r>
                      <a:endParaRPr lang="uk-UA" sz="2800" b="1" dirty="0">
                        <a:solidFill>
                          <a:srgbClr val="194647"/>
                        </a:solidFill>
                        <a:effectLst/>
                        <a:latin typeface="+mn-lt"/>
                        <a:ea typeface="STXinwei" panose="02010800040101010101" pitchFamily="2" charset="-122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965987"/>
                  </a:ext>
                </a:extLst>
              </a:tr>
            </a:tbl>
          </a:graphicData>
        </a:graphic>
      </p:graphicFrame>
      <p:graphicFrame>
        <p:nvGraphicFramePr>
          <p:cNvPr id="22" name="Таблиця 21">
            <a:extLst>
              <a:ext uri="{FF2B5EF4-FFF2-40B4-BE49-F238E27FC236}">
                <a16:creationId xmlns:a16="http://schemas.microsoft.com/office/drawing/2014/main" id="{C2B9F561-470A-54B2-4E8F-B61855DA6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02034"/>
              </p:ext>
            </p:extLst>
          </p:nvPr>
        </p:nvGraphicFramePr>
        <p:xfrm>
          <a:off x="1380690" y="3358859"/>
          <a:ext cx="9829800" cy="94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24419">
                  <a:extLst>
                    <a:ext uri="{9D8B030D-6E8A-4147-A177-3AD203B41FA5}">
                      <a16:colId xmlns:a16="http://schemas.microsoft.com/office/drawing/2014/main" val="2759563899"/>
                    </a:ext>
                  </a:extLst>
                </a:gridCol>
                <a:gridCol w="5005381">
                  <a:extLst>
                    <a:ext uri="{9D8B030D-6E8A-4147-A177-3AD203B41FA5}">
                      <a16:colId xmlns:a16="http://schemas.microsoft.com/office/drawing/2014/main" val="1128615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800" b="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Строк, на який створюється індустріальний парк</a:t>
                      </a:r>
                      <a:endParaRPr lang="uk-UA" sz="2800" b="0" dirty="0">
                        <a:solidFill>
                          <a:srgbClr val="194647"/>
                        </a:solidFill>
                        <a:effectLst/>
                        <a:latin typeface="+mn-lt"/>
                        <a:ea typeface="STXinwei" panose="02010800040101010101" pitchFamily="2" charset="-122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rgbClr val="19464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30 років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>
                          <a:solidFill>
                            <a:srgbClr val="19464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2024-2054 </a:t>
                      </a:r>
                      <a:r>
                        <a:rPr lang="uk-UA" sz="2800" b="0" dirty="0" err="1">
                          <a:solidFill>
                            <a:srgbClr val="194647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рр</a:t>
                      </a:r>
                      <a:endParaRPr lang="uk-UA" sz="2800" b="0" dirty="0">
                        <a:solidFill>
                          <a:srgbClr val="194647"/>
                        </a:solidFill>
                        <a:effectLst/>
                        <a:latin typeface="+mj-lt"/>
                        <a:ea typeface="STXinwei" panose="02010800040101010101" pitchFamily="2" charset="-122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965987"/>
                  </a:ext>
                </a:extLst>
              </a:tr>
            </a:tbl>
          </a:graphicData>
        </a:graphic>
      </p:graphicFrame>
      <p:graphicFrame>
        <p:nvGraphicFramePr>
          <p:cNvPr id="23" name="Таблиця 22">
            <a:extLst>
              <a:ext uri="{FF2B5EF4-FFF2-40B4-BE49-F238E27FC236}">
                <a16:creationId xmlns:a16="http://schemas.microsoft.com/office/drawing/2014/main" id="{AE7AACC6-0EAD-A203-69EC-F499C0FF2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94686"/>
              </p:ext>
            </p:extLst>
          </p:nvPr>
        </p:nvGraphicFramePr>
        <p:xfrm>
          <a:off x="1701654" y="4733732"/>
          <a:ext cx="9175460" cy="94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3870">
                  <a:extLst>
                    <a:ext uri="{9D8B030D-6E8A-4147-A177-3AD203B41FA5}">
                      <a16:colId xmlns:a16="http://schemas.microsoft.com/office/drawing/2014/main" val="2759563899"/>
                    </a:ext>
                  </a:extLst>
                </a:gridCol>
                <a:gridCol w="3095795">
                  <a:extLst>
                    <a:ext uri="{9D8B030D-6E8A-4147-A177-3AD203B41FA5}">
                      <a16:colId xmlns:a16="http://schemas.microsoft.com/office/drawing/2014/main" val="1128615449"/>
                    </a:ext>
                  </a:extLst>
                </a:gridCol>
                <a:gridCol w="3095795">
                  <a:extLst>
                    <a:ext uri="{9D8B030D-6E8A-4147-A177-3AD203B41FA5}">
                      <a16:colId xmlns:a16="http://schemas.microsoft.com/office/drawing/2014/main" val="970846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800" b="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STXinwei" panose="02010800040101010101" pitchFamily="2" charset="-122"/>
                          <a:cs typeface="Tahoma" panose="020B0604030504040204" pitchFamily="34" charset="0"/>
                        </a:rPr>
                        <a:t>Площа земельної ділянки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800" b="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STXinwei" panose="02010800040101010101" pitchFamily="2" charset="-122"/>
                          <a:cs typeface="Tahoma" panose="020B0604030504040204" pitchFamily="34" charset="0"/>
                        </a:rPr>
                        <a:t>Ділянка №</a:t>
                      </a:r>
                      <a:r>
                        <a:rPr lang="uk-UA" sz="2800" b="0" dirty="0">
                          <a:solidFill>
                            <a:srgbClr val="194647"/>
                          </a:solidFill>
                          <a:effectLst/>
                          <a:latin typeface="+mj-lt"/>
                          <a:ea typeface="STXinwei" panose="02010800040101010101" pitchFamily="2" charset="-122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uk-UA" sz="2800" b="1" dirty="0">
                          <a:solidFill>
                            <a:srgbClr val="194647"/>
                          </a:solidFill>
                          <a:effectLst/>
                          <a:latin typeface="+mj-lt"/>
                          <a:ea typeface="STXinwei" panose="02010800040101010101" pitchFamily="2" charset="-122"/>
                          <a:cs typeface="Tahoma" panose="020B0604030504040204" pitchFamily="34" charset="0"/>
                        </a:rPr>
                        <a:t>56,1741 га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800" b="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STXinwei" panose="02010800040101010101" pitchFamily="2" charset="-122"/>
                          <a:cs typeface="Tahoma" panose="020B0604030504040204" pitchFamily="34" charset="0"/>
                        </a:rPr>
                        <a:t>Ділянка №</a:t>
                      </a:r>
                      <a:r>
                        <a:rPr lang="uk-UA" sz="2800" b="0" dirty="0">
                          <a:solidFill>
                            <a:srgbClr val="194647"/>
                          </a:solidFill>
                          <a:effectLst/>
                          <a:latin typeface="+mj-lt"/>
                          <a:ea typeface="STXinwei" panose="02010800040101010101" pitchFamily="2" charset="-122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uk-UA" sz="2800" b="1" dirty="0">
                          <a:solidFill>
                            <a:srgbClr val="194647"/>
                          </a:solidFill>
                          <a:effectLst/>
                          <a:latin typeface="+mj-lt"/>
                          <a:ea typeface="STXinwei" panose="02010800040101010101" pitchFamily="2" charset="-122"/>
                          <a:cs typeface="Tahoma" panose="020B0604030504040204" pitchFamily="34" charset="0"/>
                        </a:rPr>
                        <a:t>21.8495 га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4965987"/>
                  </a:ext>
                </a:extLst>
              </a:tr>
            </a:tbl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34D93C0-6C28-AEBB-64FF-A46A46BF1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685800"/>
            <a:ext cx="885190" cy="118935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526E7A-0154-DF2C-4A5A-5C600BC5F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0612" y="457200"/>
            <a:ext cx="1712624" cy="1712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68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r="3152"/>
          <a:stretch/>
        </p:blipFill>
        <p:spPr>
          <a:xfrm>
            <a:off x="303212" y="1219200"/>
            <a:ext cx="11657612" cy="472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2C1877-1F5A-A078-2178-D64E8519BC43}"/>
              </a:ext>
            </a:extLst>
          </p:cNvPr>
          <p:cNvSpPr txBox="1"/>
          <p:nvPr/>
        </p:nvSpPr>
        <p:spPr>
          <a:xfrm>
            <a:off x="3351212" y="13855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 noProof="0" dirty="0">
                <a:solidFill>
                  <a:srgbClr val="194647"/>
                </a:solidFill>
              </a:rPr>
              <a:t>Концепція індустріального парку  «Коростень-Подільський»</a:t>
            </a: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42B86194-35C2-319F-E797-884BDB4E1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54279"/>
              </p:ext>
            </p:extLst>
          </p:nvPr>
        </p:nvGraphicFramePr>
        <p:xfrm>
          <a:off x="5027612" y="655320"/>
          <a:ext cx="6727176" cy="94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27176">
                  <a:extLst>
                    <a:ext uri="{9D8B030D-6E8A-4147-A177-3AD203B41FA5}">
                      <a16:colId xmlns:a16="http://schemas.microsoft.com/office/drawing/2014/main" val="2759563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ahoma" panose="020B0604030504040204" pitchFamily="34" charset="0"/>
                        </a:rPr>
                        <a:t>ПЛАН РОЗМІЩЕННЯ ОБ’ЄКТІВ НА  ТЕРИТОРІЇ  ІНДУСТРІАЛЬНОГО ПАРКУ </a:t>
                      </a:r>
                      <a:endParaRPr lang="uk-UA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STXinwei" panose="02010800040101010101" pitchFamily="2" charset="-122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965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33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17EB0-F1B7-0E1E-5DCE-243BC4128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C895CB07-0C2F-A60C-1691-02DFF4EEFF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612" y="609600"/>
            <a:ext cx="7086600" cy="662057"/>
          </a:xfrm>
        </p:spPr>
        <p:txBody>
          <a:bodyPr/>
          <a:lstStyle/>
          <a:p>
            <a:r>
              <a:rPr lang="uk-UA" sz="3000" dirty="0"/>
              <a:t>ПРІОРИТЕТНІ ГАЛУЗІ ДІЯЛЬНОСТІ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9108F2-DB15-DEC5-339A-83F4F8F46A71}"/>
              </a:ext>
            </a:extLst>
          </p:cNvPr>
          <p:cNvSpPr txBox="1"/>
          <p:nvPr/>
        </p:nvSpPr>
        <p:spPr>
          <a:xfrm>
            <a:off x="3122612" y="13855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 noProof="0" dirty="0">
                <a:solidFill>
                  <a:srgbClr val="194647"/>
                </a:solidFill>
              </a:rPr>
              <a:t>Концепція індустріального парку  «Коростень-Подільський»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486D4-EBF0-B93D-30F9-6EB93940BF2C}"/>
              </a:ext>
            </a:extLst>
          </p:cNvPr>
          <p:cNvSpPr txBox="1"/>
          <p:nvPr/>
        </p:nvSpPr>
        <p:spPr>
          <a:xfrm>
            <a:off x="745957" y="1202591"/>
            <a:ext cx="946325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3000"/>
              </a:lnSpc>
              <a:buFont typeface="Symbol" panose="05050102010706020507" pitchFamily="18" charset="2"/>
              <a:buChar char=""/>
            </a:pPr>
            <a:r>
              <a:rPr lang="uk-UA" sz="2600" dirty="0">
                <a:solidFill>
                  <a:schemeClr val="accent3"/>
                </a:solidFill>
                <a:cs typeface="Arial"/>
              </a:rPr>
              <a:t>деревообробне виробництво;</a:t>
            </a:r>
          </a:p>
          <a:p>
            <a:pPr marL="342900" lvl="0" indent="-342900" algn="just">
              <a:lnSpc>
                <a:spcPts val="3000"/>
              </a:lnSpc>
              <a:buFont typeface="Symbol" panose="05050102010706020507" pitchFamily="18" charset="2"/>
              <a:buChar char=""/>
            </a:pPr>
            <a:r>
              <a:rPr lang="uk-UA" sz="2600" dirty="0">
                <a:solidFill>
                  <a:schemeClr val="accent3"/>
                </a:solidFill>
                <a:cs typeface="Arial"/>
              </a:rPr>
              <a:t>текстильне виробництво;</a:t>
            </a:r>
          </a:p>
          <a:p>
            <a:pPr marL="342900" lvl="0" indent="-342900" algn="just">
              <a:lnSpc>
                <a:spcPts val="3000"/>
              </a:lnSpc>
              <a:buFont typeface="Symbol" panose="05050102010706020507" pitchFamily="18" charset="2"/>
              <a:buChar char=""/>
            </a:pPr>
            <a:r>
              <a:rPr lang="uk-UA" sz="2600" dirty="0">
                <a:solidFill>
                  <a:schemeClr val="accent3"/>
                </a:solidFill>
                <a:cs typeface="Arial"/>
              </a:rPr>
              <a:t>виробництво готових металевих виробів;</a:t>
            </a:r>
          </a:p>
          <a:p>
            <a:pPr marL="342900" lvl="0" indent="-342900" algn="just">
              <a:lnSpc>
                <a:spcPts val="3000"/>
              </a:lnSpc>
              <a:buFont typeface="Symbol" panose="05050102010706020507" pitchFamily="18" charset="2"/>
              <a:buChar char=""/>
            </a:pPr>
            <a:r>
              <a:rPr lang="uk-UA" sz="2600" dirty="0">
                <a:solidFill>
                  <a:schemeClr val="accent3"/>
                </a:solidFill>
                <a:cs typeface="Arial"/>
              </a:rPr>
              <a:t>машинобудування;</a:t>
            </a:r>
          </a:p>
          <a:p>
            <a:pPr marL="342900" lvl="0" indent="-342900" algn="just">
              <a:lnSpc>
                <a:spcPts val="3000"/>
              </a:lnSpc>
              <a:buFont typeface="Symbol" panose="05050102010706020507" pitchFamily="18" charset="2"/>
              <a:buChar char=""/>
            </a:pPr>
            <a:r>
              <a:rPr lang="uk-UA" sz="2600" dirty="0">
                <a:solidFill>
                  <a:schemeClr val="accent3"/>
                </a:solidFill>
                <a:cs typeface="Arial"/>
              </a:rPr>
              <a:t>виробництво іншої неметалевої мінеральної продукції;</a:t>
            </a:r>
          </a:p>
          <a:p>
            <a:pPr marL="342900" lvl="0" indent="-342900" algn="just">
              <a:lnSpc>
                <a:spcPts val="3000"/>
              </a:lnSpc>
              <a:buFont typeface="Symbol" panose="05050102010706020507" pitchFamily="18" charset="2"/>
              <a:buChar char=""/>
            </a:pPr>
            <a:r>
              <a:rPr lang="uk-UA" sz="2600" dirty="0">
                <a:solidFill>
                  <a:schemeClr val="accent3"/>
                </a:solidFill>
                <a:cs typeface="Arial"/>
              </a:rPr>
              <a:t>виробництво машин і устаткування;</a:t>
            </a:r>
          </a:p>
          <a:p>
            <a:pPr marL="342900" lvl="0" indent="-342900" algn="just">
              <a:lnSpc>
                <a:spcPts val="3000"/>
              </a:lnSpc>
              <a:buFont typeface="Symbol" panose="05050102010706020507" pitchFamily="18" charset="2"/>
              <a:buChar char=""/>
            </a:pPr>
            <a:r>
              <a:rPr lang="uk-UA" sz="2600" dirty="0">
                <a:solidFill>
                  <a:schemeClr val="accent3"/>
                </a:solidFill>
                <a:cs typeface="Arial"/>
              </a:rPr>
              <a:t>виробництва бетонних виробів, цегли, будівельних сумішей</a:t>
            </a:r>
          </a:p>
          <a:p>
            <a:pPr marL="342900" lvl="0" indent="-342900" algn="just">
              <a:lnSpc>
                <a:spcPts val="3000"/>
              </a:lnSpc>
              <a:buFont typeface="Symbol" panose="05050102010706020507" pitchFamily="18" charset="2"/>
              <a:buChar char=""/>
            </a:pPr>
            <a:r>
              <a:rPr lang="uk-UA" sz="2600" dirty="0">
                <a:solidFill>
                  <a:schemeClr val="accent3"/>
                </a:solidFill>
                <a:cs typeface="Arial"/>
              </a:rPr>
              <a:t>діяльність у сфері інформації і електронних комунікацій;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D47F4-C5F0-D4CE-4A76-AD882D3CC71D}"/>
              </a:ext>
            </a:extLst>
          </p:cNvPr>
          <p:cNvSpPr txBox="1"/>
          <p:nvPr/>
        </p:nvSpPr>
        <p:spPr>
          <a:xfrm>
            <a:off x="2360612" y="4389804"/>
            <a:ext cx="7696200" cy="1951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2900"/>
              </a:lnSpc>
            </a:pPr>
            <a:r>
              <a:rPr lang="uk-UA" sz="2600" b="1" dirty="0">
                <a:solidFill>
                  <a:schemeClr val="accent3"/>
                </a:solidFill>
                <a:cs typeface="Arial"/>
              </a:rPr>
              <a:t>На території індустріального парку можуть функціонувати підприємства, які не завдають шкоди навколишньому середовищу міста та які відносяться до ІV-V класів шкідливості з нормативною санітарно-захисною </a:t>
            </a:r>
            <a:r>
              <a:rPr lang="uk-UA" sz="2600" b="1">
                <a:solidFill>
                  <a:schemeClr val="accent3"/>
                </a:solidFill>
                <a:cs typeface="Arial"/>
              </a:rPr>
              <a:t>зоною 50-100м.</a:t>
            </a:r>
            <a:endParaRPr lang="uk-UA" sz="2600" b="1" dirty="0">
              <a:solidFill>
                <a:schemeClr val="accent3"/>
              </a:solidFill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t="3518" r="4785" b="12086"/>
          <a:stretch/>
        </p:blipFill>
        <p:spPr>
          <a:xfrm>
            <a:off x="7695210" y="475520"/>
            <a:ext cx="4114202" cy="22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9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17FF9-19D2-A5E4-D883-4C58D63A6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659DE21B-DD3A-79B4-8AB0-85D62320E9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612" y="609600"/>
            <a:ext cx="10134600" cy="662057"/>
          </a:xfrm>
        </p:spPr>
        <p:txBody>
          <a:bodyPr/>
          <a:lstStyle/>
          <a:p>
            <a:r>
              <a:rPr lang="uk-UA" sz="3000" dirty="0">
                <a:solidFill>
                  <a:srgbClr val="FF0000"/>
                </a:solidFill>
              </a:rPr>
              <a:t>Вимоги до підприємств-резидентів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20A1E9-72FA-9B2D-8E32-E1D409E0E0D5}"/>
              </a:ext>
            </a:extLst>
          </p:cNvPr>
          <p:cNvSpPr txBox="1"/>
          <p:nvPr/>
        </p:nvSpPr>
        <p:spPr>
          <a:xfrm>
            <a:off x="3122612" y="13855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 noProof="0" dirty="0">
                <a:solidFill>
                  <a:srgbClr val="194647"/>
                </a:solidFill>
              </a:rPr>
              <a:t>Концепція індустріального парку  «Коростень-Подільський»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0ED02-AA34-4216-F4CF-D9A957599433}"/>
              </a:ext>
            </a:extLst>
          </p:cNvPr>
          <p:cNvSpPr txBox="1"/>
          <p:nvPr/>
        </p:nvSpPr>
        <p:spPr>
          <a:xfrm>
            <a:off x="608012" y="1143000"/>
            <a:ext cx="10972800" cy="535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3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дійснювати діяльність у сфері </a:t>
            </a:r>
            <a:r>
              <a:rPr lang="uk-UA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переробної промисловості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відповідно до </a:t>
            </a:r>
            <a:r>
              <a:rPr lang="uk-UA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КВЕД ДК 009:2010, розділ С</a:t>
            </a:r>
            <a:endParaRPr lang="uk-UA" sz="2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3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Діяльність має </a:t>
            </a:r>
            <a:r>
              <a:rPr lang="uk-UA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 завдавати шкоди навколишньому середовищу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відповідати </a:t>
            </a:r>
            <a:r>
              <a:rPr lang="uk-UA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IV-V класу шкідливості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(санітарно-захисна зона 50-100 м).</a:t>
            </a:r>
            <a:endParaRPr lang="uk-UA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Заборонено розміщення </a:t>
            </a:r>
            <a:r>
              <a:rPr lang="uk-UA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 із значним енергоспоживанням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шкідливим впливом на екологію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300"/>
              </a:spcAft>
            </a:pP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	Таким чином, індустріальний парк орієнтований на </a:t>
            </a:r>
          </a:p>
          <a:p>
            <a:pPr indent="180340" algn="just">
              <a:lnSpc>
                <a:spcPct val="115000"/>
              </a:lnSpc>
              <a:spcAft>
                <a:spcPts val="300"/>
              </a:spcAft>
            </a:pPr>
            <a:r>
              <a:rPr lang="uk-UA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екологічно безпечні виробництва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високою </a:t>
            </a:r>
          </a:p>
          <a:p>
            <a:pPr indent="180340" algn="just">
              <a:lnSpc>
                <a:spcPct val="115000"/>
              </a:lnSpc>
              <a:spcAft>
                <a:spcPts val="300"/>
              </a:spcAft>
            </a:pPr>
            <a:r>
              <a:rPr lang="uk-UA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доданою вартістю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що сприятиме </a:t>
            </a:r>
          </a:p>
          <a:p>
            <a:pPr indent="180340" algn="just">
              <a:lnSpc>
                <a:spcPct val="115000"/>
              </a:lnSpc>
              <a:spcAft>
                <a:spcPts val="300"/>
              </a:spcAft>
            </a:pPr>
            <a:r>
              <a:rPr lang="uk-UA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економічному розвитку регіону</a:t>
            </a: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15000"/>
              </a:lnSpc>
              <a:spcAft>
                <a:spcPts val="1000"/>
              </a:spcAft>
            </a:pPr>
            <a:r>
              <a:rPr lang="uk-UA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4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C62EC-60DB-E022-FE4C-F19958F44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C71CDA41-7A85-C30F-8575-86B8D1B4F9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612" y="609600"/>
            <a:ext cx="11353800" cy="662057"/>
          </a:xfrm>
        </p:spPr>
        <p:txBody>
          <a:bodyPr/>
          <a:lstStyle/>
          <a:p>
            <a:r>
              <a:rPr lang="uk-UA" sz="3000" dirty="0">
                <a:solidFill>
                  <a:srgbClr val="FF0000"/>
                </a:solidFill>
              </a:rPr>
              <a:t>Об’єкти, які можуть розміщуватися </a:t>
            </a:r>
          </a:p>
          <a:p>
            <a:r>
              <a:rPr lang="uk-UA" sz="3000" dirty="0">
                <a:solidFill>
                  <a:srgbClr val="FF0000"/>
                </a:solidFill>
              </a:rPr>
              <a:t>на території парк 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4E534-A19B-819C-8863-F0BF7415D902}"/>
              </a:ext>
            </a:extLst>
          </p:cNvPr>
          <p:cNvSpPr txBox="1"/>
          <p:nvPr/>
        </p:nvSpPr>
        <p:spPr>
          <a:xfrm>
            <a:off x="3122612" y="13855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 noProof="0" dirty="0">
                <a:solidFill>
                  <a:srgbClr val="194647"/>
                </a:solidFill>
              </a:rPr>
              <a:t>Концепція індустріального парку  «Коростень-Подільський»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F5A7E-A211-7BC5-4AF3-DA139FC5F6B1}"/>
              </a:ext>
            </a:extLst>
          </p:cNvPr>
          <p:cNvSpPr txBox="1"/>
          <p:nvPr/>
        </p:nvSpPr>
        <p:spPr>
          <a:xfrm>
            <a:off x="1217612" y="1447800"/>
            <a:ext cx="10072855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офіси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керуючої компанії, учасників та інших суб’єктів індустріального парку, фінансові установи;</a:t>
            </a:r>
            <a:endParaRPr lang="uk-U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складські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будівлі та споруди, об’єкти </a:t>
            </a: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логістичної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інфраструктури;</a:t>
            </a:r>
            <a:endParaRPr lang="uk-U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інженерні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споруди;</a:t>
            </a:r>
            <a:endParaRPr lang="uk-U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багатоцільові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зали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конференцій та інших заходів;</a:t>
            </a:r>
            <a:endParaRPr lang="uk-U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61887" lvl="2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озеленені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території;</a:t>
            </a:r>
            <a:endParaRPr lang="uk-U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61887" lvl="2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інші </a:t>
            </a: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uk-UA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заборонені</a:t>
            </a:r>
            <a:r>
              <a:rPr lang="uk-U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законодавством.</a:t>
            </a:r>
            <a:endParaRPr lang="uk-U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0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71E99-BD47-5E6A-22E7-E7746CE85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3043AEF6-DA79-F622-DFE2-6D1CCA03DB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6612" y="685800"/>
            <a:ext cx="10840461" cy="662057"/>
          </a:xfrm>
        </p:spPr>
        <p:txBody>
          <a:bodyPr/>
          <a:lstStyle/>
          <a:p>
            <a:r>
              <a:rPr lang="uk-UA" sz="2400" dirty="0"/>
              <a:t>Місцерозташування індустріального парку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80D579-500C-3918-E92E-4B59524D13B0}"/>
              </a:ext>
            </a:extLst>
          </p:cNvPr>
          <p:cNvSpPr txBox="1"/>
          <p:nvPr/>
        </p:nvSpPr>
        <p:spPr>
          <a:xfrm>
            <a:off x="3198812" y="13855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 noProof="0" dirty="0">
                <a:solidFill>
                  <a:srgbClr val="194647"/>
                </a:solidFill>
              </a:rPr>
              <a:t>Концепція індустріального парку  «Коростень-Подільський»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A5007-ED60-6EC1-913D-4650B06A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361716"/>
            <a:ext cx="3798599" cy="3896084"/>
          </a:xfrm>
          <a:prstGeom prst="rect">
            <a:avLst/>
          </a:prstGeom>
          <a:noFill/>
        </p:spPr>
      </p:pic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77639478-4438-0284-1515-42DD301C0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40690"/>
              </p:ext>
            </p:extLst>
          </p:nvPr>
        </p:nvGraphicFramePr>
        <p:xfrm>
          <a:off x="4190999" y="1324800"/>
          <a:ext cx="7618413" cy="477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182">
                  <a:extLst>
                    <a:ext uri="{9D8B030D-6E8A-4147-A177-3AD203B41FA5}">
                      <a16:colId xmlns:a16="http://schemas.microsoft.com/office/drawing/2014/main" val="1669454341"/>
                    </a:ext>
                  </a:extLst>
                </a:gridCol>
                <a:gridCol w="3875231">
                  <a:extLst>
                    <a:ext uri="{9D8B030D-6E8A-4147-A177-3AD203B41FA5}">
                      <a16:colId xmlns:a16="http://schemas.microsoft.com/office/drawing/2014/main" val="1930919159"/>
                    </a:ext>
                  </a:extLst>
                </a:gridCol>
              </a:tblGrid>
              <a:tr h="328105">
                <a:tc>
                  <a:txBody>
                    <a:bodyPr/>
                    <a:lstStyle/>
                    <a:p>
                      <a:pPr marL="1968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solidFill>
                            <a:srgbClr val="194647"/>
                          </a:solidFill>
                          <a:effectLst/>
                        </a:rPr>
                        <a:t>Земельна ділянка 1</a:t>
                      </a:r>
                      <a:endParaRPr lang="uk-UA" sz="2000" b="0" dirty="0">
                        <a:solidFill>
                          <a:srgbClr val="194647"/>
                        </a:solidFill>
                        <a:effectLst/>
                        <a:latin typeface="Trebuchet MS" panose="020B0603020202020204" pitchFamily="34" charset="0"/>
                        <a:ea typeface="STXinwei" panose="0201080004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>
                          <a:solidFill>
                            <a:srgbClr val="194647"/>
                          </a:solidFill>
                          <a:effectLst/>
                        </a:rPr>
                        <a:t>Земельна ділянка 2</a:t>
                      </a:r>
                      <a:endParaRPr lang="uk-UA" sz="2000" b="0">
                        <a:solidFill>
                          <a:srgbClr val="194647"/>
                        </a:solidFill>
                        <a:effectLst/>
                        <a:latin typeface="Trebuchet MS" panose="020B0603020202020204" pitchFamily="34" charset="0"/>
                        <a:ea typeface="STXinwei" panose="0201080004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0131504"/>
                  </a:ext>
                </a:extLst>
              </a:tr>
              <a:tr h="680466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 kern="120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 Коростень, провулок Залізничний, 7</a:t>
                      </a: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 kern="120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М.Коростень, по вулиці Залізничній, в районі будівлі № 2</a:t>
                      </a: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73509762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 kern="120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1822386600:14:000:0035</a:t>
                      </a: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 kern="120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1822386600:14:000:0010</a:t>
                      </a: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52270618"/>
                  </a:ext>
                </a:extLst>
              </a:tr>
              <a:tr h="32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 kern="120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56,1741 га</a:t>
                      </a: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 kern="120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21,8495 </a:t>
                      </a:r>
                      <a:r>
                        <a:rPr lang="uk-UA" sz="2000" b="0" kern="120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</a:t>
                      </a: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2236562"/>
                  </a:ext>
                </a:extLst>
              </a:tr>
              <a:tr h="6804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 kern="120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uk-UA" sz="2000" b="0" kern="1200" dirty="0" err="1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greenfield</a:t>
                      </a:r>
                      <a:r>
                        <a:rPr lang="uk-UA" sz="2000" b="0" kern="120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 (вільні від забудови земельні ділянки без об'єктів нерухомого майна)</a:t>
                      </a: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074834"/>
                  </a:ext>
                </a:extLst>
              </a:tr>
              <a:tr h="13815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 kern="120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11.02  категорія земель – для розміщення та експлуатації основних, підсобних і допоміжних будівель та споруд підприємств переробної, машинобудівної та іншої промисловості, включаючи об’єкти оброблення відходів, зокрема із енергогенеруючим блоком</a:t>
                      </a: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946594"/>
                  </a:ext>
                </a:extLst>
              </a:tr>
              <a:tr h="3299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 kern="120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ділянки: ламана багатокутна трапеція</a:t>
                      </a: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148390"/>
                  </a:ext>
                </a:extLst>
              </a:tr>
              <a:tr h="6965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uk-UA" sz="2000" b="0" kern="1200" dirty="0">
                          <a:solidFill>
                            <a:srgbClr val="1946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Рельєф: рівномірний, присутня чагарникова рослинність, потребує заходів з вертикального планування та інженерної підготовки.</a:t>
                      </a:r>
                    </a:p>
                  </a:txBody>
                  <a:tcPr marL="68580" marR="68580" marT="0" marB="0" anchor="ctr">
                    <a:gradFill>
                      <a:gsLst>
                        <a:gs pos="15000">
                          <a:schemeClr val="accent4">
                            <a:lumMod val="40000"/>
                            <a:lumOff val="60000"/>
                          </a:schemeClr>
                        </a:gs>
                        <a:gs pos="35000">
                          <a:srgbClr val="FEF8F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669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69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A6716AE2-55A4-B640-B673-1AEA4FB19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5612" y="3717071"/>
            <a:ext cx="11201400" cy="1363436"/>
            <a:chOff x="13652" y="3717071"/>
            <a:chExt cx="12161520" cy="136343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357F780-9A86-83FC-350A-68CD3622C4A2}"/>
                </a:ext>
              </a:extLst>
            </p:cNvPr>
            <p:cNvCxnSpPr>
              <a:cxnSpLocks/>
            </p:cNvCxnSpPr>
            <p:nvPr/>
          </p:nvCxnSpPr>
          <p:spPr>
            <a:xfrm>
              <a:off x="13652" y="4362315"/>
              <a:ext cx="12161520" cy="0"/>
            </a:xfrm>
            <a:prstGeom prst="line">
              <a:avLst/>
            </a:prstGeom>
            <a:ln w="38100" cap="flat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304C47-4DE7-6022-1DC3-66AEBDFA10A6}"/>
                </a:ext>
              </a:extLst>
            </p:cNvPr>
            <p:cNvCxnSpPr>
              <a:cxnSpLocks/>
            </p:cNvCxnSpPr>
            <p:nvPr/>
          </p:nvCxnSpPr>
          <p:spPr>
            <a:xfrm>
              <a:off x="1720838" y="3724582"/>
              <a:ext cx="6485" cy="637733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3ECB966-0D94-6E0A-6F67-3D7CEA6A3A75}"/>
                </a:ext>
              </a:extLst>
            </p:cNvPr>
            <p:cNvCxnSpPr>
              <a:cxnSpLocks/>
            </p:cNvCxnSpPr>
            <p:nvPr/>
          </p:nvCxnSpPr>
          <p:spPr>
            <a:xfrm>
              <a:off x="3374072" y="4379498"/>
              <a:ext cx="0" cy="701009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A3FEBC4-D2CA-C3CD-A942-6EDE55608F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6550" y="4362315"/>
              <a:ext cx="1" cy="718192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AC0FD11-4DAB-3870-A9BA-4246A58078C0}"/>
                </a:ext>
              </a:extLst>
            </p:cNvPr>
            <p:cNvCxnSpPr>
              <a:cxnSpLocks/>
            </p:cNvCxnSpPr>
            <p:nvPr/>
          </p:nvCxnSpPr>
          <p:spPr>
            <a:xfrm>
              <a:off x="5367837" y="3724582"/>
              <a:ext cx="6485" cy="637733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E326FD8-EB9A-A344-F2CF-9B87B5C30CCB}"/>
                </a:ext>
              </a:extLst>
            </p:cNvPr>
            <p:cNvCxnSpPr>
              <a:cxnSpLocks/>
            </p:cNvCxnSpPr>
            <p:nvPr/>
          </p:nvCxnSpPr>
          <p:spPr>
            <a:xfrm>
              <a:off x="9294389" y="3717071"/>
              <a:ext cx="6485" cy="637733"/>
            </a:xfrm>
            <a:prstGeom prst="line">
              <a:avLst/>
            </a:prstGeom>
            <a:ln w="381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42DFE-3DDA-078D-A795-99B2B77C02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6693" y="2743200"/>
            <a:ext cx="2514600" cy="365760"/>
          </a:xfrm>
        </p:spPr>
        <p:txBody>
          <a:bodyPr/>
          <a:lstStyle/>
          <a:p>
            <a:r>
              <a:rPr lang="uk-UA" sz="2000" dirty="0"/>
              <a:t>Реєстраційний 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82CEB-1B7C-FF11-6F12-D1C53DEC71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1219" y="3298306"/>
            <a:ext cx="2133601" cy="426276"/>
          </a:xfrm>
        </p:spPr>
        <p:txBody>
          <a:bodyPr/>
          <a:lstStyle/>
          <a:p>
            <a:r>
              <a:rPr lang="uk-UA" sz="1800" b="1" dirty="0">
                <a:latin typeface="+mj-lt"/>
              </a:rPr>
              <a:t>2025</a:t>
            </a:r>
            <a:endParaRPr lang="en-US" sz="1800" b="1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1F643-620A-BB66-349A-D3DEE66385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48588" y="2752437"/>
            <a:ext cx="2895601" cy="365760"/>
          </a:xfrm>
        </p:spPr>
        <p:txBody>
          <a:bodyPr/>
          <a:lstStyle/>
          <a:p>
            <a:r>
              <a:rPr lang="uk-UA" sz="2000" dirty="0"/>
              <a:t>Інфраструктурний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8F5E53-67CC-6FBD-8507-FAC54A5FA9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53388" y="3263670"/>
            <a:ext cx="2133601" cy="426276"/>
          </a:xfrm>
        </p:spPr>
        <p:txBody>
          <a:bodyPr/>
          <a:lstStyle/>
          <a:p>
            <a:r>
              <a:rPr lang="uk-UA" sz="1800" b="1" dirty="0">
                <a:latin typeface="+mj-lt"/>
              </a:rPr>
              <a:t>2025 – 2027 </a:t>
            </a:r>
            <a:endParaRPr lang="en-US" sz="1800" b="1" dirty="0">
              <a:latin typeface="+mj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D5F4D8-BDC7-BE44-38C6-D374BB7BE5D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23212" y="2743200"/>
            <a:ext cx="2772499" cy="365760"/>
          </a:xfrm>
        </p:spPr>
        <p:txBody>
          <a:bodyPr/>
          <a:lstStyle/>
          <a:p>
            <a:r>
              <a:rPr lang="uk-UA" sz="2000" dirty="0"/>
              <a:t>Функціонування 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67580D-12C0-C637-555C-C073CBC55E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99412" y="3320483"/>
            <a:ext cx="2133601" cy="426276"/>
          </a:xfrm>
        </p:spPr>
        <p:txBody>
          <a:bodyPr/>
          <a:lstStyle/>
          <a:p>
            <a:r>
              <a:rPr lang="uk-UA" sz="1800" b="1" dirty="0">
                <a:latin typeface="+mj-lt"/>
              </a:rPr>
              <a:t>2025-2055</a:t>
            </a:r>
            <a:endParaRPr lang="en-US" sz="1800" b="1" dirty="0"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51D709-581F-43B1-B908-39D5BD6FA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483935" y="5080507"/>
            <a:ext cx="2133601" cy="365760"/>
          </a:xfrm>
        </p:spPr>
        <p:txBody>
          <a:bodyPr/>
          <a:lstStyle/>
          <a:p>
            <a:r>
              <a:rPr lang="uk-UA" sz="2000" dirty="0"/>
              <a:t>Конкурсний </a:t>
            </a:r>
            <a:endParaRPr lang="en-US" sz="2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FB12F2-A71B-87DE-BF5C-37E0E83893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31327" y="5562600"/>
            <a:ext cx="2133601" cy="426276"/>
          </a:xfrm>
        </p:spPr>
        <p:txBody>
          <a:bodyPr/>
          <a:lstStyle/>
          <a:p>
            <a:r>
              <a:rPr lang="uk-UA" sz="1800" b="1" dirty="0">
                <a:latin typeface="+mj-lt"/>
              </a:rPr>
              <a:t>2025</a:t>
            </a:r>
            <a:endParaRPr lang="en-US" sz="1800" b="1" dirty="0"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F2FBE1-331F-A65B-93DF-B025CDAC30F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99212" y="5080507"/>
            <a:ext cx="2209799" cy="365760"/>
          </a:xfrm>
        </p:spPr>
        <p:txBody>
          <a:bodyPr/>
          <a:lstStyle/>
          <a:p>
            <a:r>
              <a:rPr lang="uk-UA" sz="2000" dirty="0"/>
              <a:t>Наповненість </a:t>
            </a:r>
            <a:endParaRPr lang="en-US" sz="20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62A2CBE-FA7A-3347-E131-C9F0B06CDC1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99212" y="5638800"/>
            <a:ext cx="2133601" cy="426276"/>
          </a:xfrm>
        </p:spPr>
        <p:txBody>
          <a:bodyPr/>
          <a:lstStyle/>
          <a:p>
            <a:r>
              <a:rPr lang="uk-UA" sz="1800" b="1" dirty="0">
                <a:latin typeface="+mj-lt"/>
              </a:rPr>
              <a:t>2025-2030</a:t>
            </a:r>
            <a:endParaRPr lang="en-US" sz="1800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3B8293-8B01-1EBA-F184-E78973D7DF7F}"/>
              </a:ext>
            </a:extLst>
          </p:cNvPr>
          <p:cNvSpPr txBox="1"/>
          <p:nvPr/>
        </p:nvSpPr>
        <p:spPr>
          <a:xfrm>
            <a:off x="3046412" y="13855"/>
            <a:ext cx="868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b="1" noProof="0" dirty="0">
                <a:solidFill>
                  <a:srgbClr val="194647"/>
                </a:solidFill>
              </a:rPr>
              <a:t>Концепція індустріального парку  «Коростень-Подільський»</a:t>
            </a:r>
          </a:p>
        </p:txBody>
      </p:sp>
      <p:sp>
        <p:nvSpPr>
          <p:cNvPr id="22" name="Місце для тексту 9">
            <a:extLst>
              <a:ext uri="{FF2B5EF4-FFF2-40B4-BE49-F238E27FC236}">
                <a16:creationId xmlns:a16="http://schemas.microsoft.com/office/drawing/2014/main" id="{463DB14B-886A-6F18-5842-15D8767C5ADE}"/>
              </a:ext>
            </a:extLst>
          </p:cNvPr>
          <p:cNvSpPr txBox="1">
            <a:spLocks/>
          </p:cNvSpPr>
          <p:nvPr/>
        </p:nvSpPr>
        <p:spPr>
          <a:xfrm>
            <a:off x="2817812" y="1002720"/>
            <a:ext cx="8182698" cy="662057"/>
          </a:xfrm>
          <a:prstGeom prst="rect">
            <a:avLst/>
          </a:prstGeom>
        </p:spPr>
        <p:txBody>
          <a:bodyPr/>
          <a:lstStyle>
            <a:lvl1pPr marL="457120" indent="-45712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43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1pPr>
            <a:lvl2pPr marL="990427" indent="-380933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3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523733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3pPr>
            <a:lvl4pPr marL="2133227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742720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200" b="1" dirty="0">
                <a:solidFill>
                  <a:srgbClr val="194647"/>
                </a:solidFill>
              </a:rPr>
              <a:t>Етапи розвитку індустріального парку </a:t>
            </a:r>
          </a:p>
        </p:txBody>
      </p:sp>
    </p:spTree>
    <p:extLst>
      <p:ext uri="{BB962C8B-B14F-4D97-AF65-F5344CB8AC3E}">
        <p14:creationId xmlns:p14="http://schemas.microsoft.com/office/powerpoint/2010/main" val="3370237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itepap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3A2C"/>
      </a:accent1>
      <a:accent2>
        <a:srgbClr val="FEF8F2"/>
      </a:accent2>
      <a:accent3>
        <a:srgbClr val="244655"/>
      </a:accent3>
      <a:accent4>
        <a:srgbClr val="DD923B"/>
      </a:accent4>
      <a:accent5>
        <a:srgbClr val="D8AD63"/>
      </a:accent5>
      <a:accent6>
        <a:srgbClr val="95A8B4"/>
      </a:accent6>
      <a:hlink>
        <a:srgbClr val="0563C1"/>
      </a:hlink>
      <a:folHlink>
        <a:srgbClr val="954F72"/>
      </a:folHlink>
    </a:clrScheme>
    <a:fontScheme name="Custom 47">
      <a:majorFont>
        <a:latin typeface="Bookman Old Style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B" id="{A295CC4B-310C-4963-9313-0BE83AAEA2AF}" vid="{311A0ED5-896D-436C-B6C5-2669057091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0AB9E8-CA93-40DD-A2B6-0D233FA7CCE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7F9A6FF-716F-45B9-98ED-9186B99E9D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15CA70-6005-4067-A323-80E656090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632</Words>
  <Application>Microsoft Office PowerPoint</Application>
  <PresentationFormat>Довільний</PresentationFormat>
  <Paragraphs>116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Corbel</vt:lpstr>
      <vt:lpstr>Symbol</vt:lpstr>
      <vt:lpstr>Times New Roman</vt:lpstr>
      <vt:lpstr>Trebuchet MS</vt:lpstr>
      <vt:lpstr>Wingdings</vt:lpstr>
      <vt:lpstr>Office Theme</vt:lpstr>
      <vt:lpstr>Індустріальний парк  «Коростень-Подільський»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Очікувані результати </vt:lpstr>
      <vt:lpstr>Орієнтовна сума ресурсів для створення/ функціонування парку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2023-03-27T10:43:43Z</dcterms:created>
  <dcterms:modified xsi:type="dcterms:W3CDTF">2025-02-21T06:14:09Z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